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notesSlides/notesSlide3.xml" ContentType="application/vnd.openxmlformats-officedocument.presentationml.notesSlide+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slideLayouts/slideLayout3.xml" ContentType="application/vnd.openxmlformats-officedocument.presentationml.slideLayout+xml"/>
  <Override PartName="/ppt/notesSlides/notesSlide4.xml" ContentType="application/vnd.openxmlformats-officedocument.presentationml.notesSlide+xml"/>
  <Override PartName="/ppt/slideLayouts/slideLayout6.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9"/>
  </p:notesMasterIdLst>
  <p:sldIdLst>
    <p:sldId id="256" r:id="rId2"/>
    <p:sldId id="260" r:id="rId3"/>
    <p:sldId id="268" r:id="rId4"/>
    <p:sldId id="258" r:id="rId5"/>
    <p:sldId id="259" r:id="rId6"/>
    <p:sldId id="261" r:id="rId7"/>
    <p:sldId id="267" r:id="rId8"/>
  </p:sldIdLst>
  <p:sldSz cx="9144000" cy="5143500" type="screen16x9"/>
  <p:notesSz cx="6858000" cy="9144000"/>
  <p:embeddedFontLst>
    <p:embeddedFont>
      <p:font typeface="Asap" panose="020B0604020202020204" charset="-18"/>
      <p:regular r:id="rId10"/>
      <p:bold r:id="rId11"/>
      <p:italic r:id="rId12"/>
      <p:boldItalic r:id="rId13"/>
    </p:embeddedFont>
    <p:embeddedFont>
      <p:font typeface="Anaheim" panose="020B0604020202020204" charset="-18"/>
      <p:regular r:id="rId14"/>
      <p:bold r:id="rId15"/>
    </p:embeddedFont>
    <p:embeddedFont>
      <p:font typeface="Orelega One" panose="020B0604020202020204" charset="0"/>
      <p:regular r:id="rId16"/>
    </p:embeddedFont>
    <p:embeddedFont>
      <p:font typeface="Bakbak One" panose="020B0604020202020204" charset="-18"/>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044ABF-EA41-4DBF-A0B2-AD9BF2B91533}">
  <a:tblStyle styleId="{43044ABF-EA41-4DBF-A0B2-AD9BF2B915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178A847-55A1-4B17-AF7C-8C7A565EBC7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23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customXml" Target="../customXml/item2.xml"/><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098155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1e4e0c073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1e4e0c073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87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978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45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9"/>
        <p:cNvGrpSpPr/>
        <p:nvPr/>
      </p:nvGrpSpPr>
      <p:grpSpPr>
        <a:xfrm>
          <a:off x="0" y="0"/>
          <a:ext cx="0" cy="0"/>
          <a:chOff x="0" y="0"/>
          <a:chExt cx="0" cy="0"/>
        </a:xfrm>
      </p:grpSpPr>
      <p:sp>
        <p:nvSpPr>
          <p:cNvPr id="3020" name="Google Shape;30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1" name="Google Shape;30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94379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957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987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3"/>
        <p:cNvGrpSpPr/>
        <p:nvPr/>
      </p:nvGrpSpPr>
      <p:grpSpPr>
        <a:xfrm>
          <a:off x="0" y="0"/>
          <a:ext cx="0" cy="0"/>
          <a:chOff x="0" y="0"/>
          <a:chExt cx="0" cy="0"/>
        </a:xfrm>
      </p:grpSpPr>
      <p:sp>
        <p:nvSpPr>
          <p:cNvPr id="5194" name="Google Shape;519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5" name="Google Shape;519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7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kbak One"/>
              <a:ea typeface="Bakbak One"/>
              <a:cs typeface="Bakbak One"/>
              <a:sym typeface="Bakbak One"/>
            </a:endParaRPr>
          </a:p>
        </p:txBody>
      </p:sp>
      <p:sp>
        <p:nvSpPr>
          <p:cNvPr id="11" name="Google Shape;11;p2"/>
          <p:cNvSpPr txBox="1">
            <a:spLocks noGrp="1"/>
          </p:cNvSpPr>
          <p:nvPr>
            <p:ph type="ctrTitle"/>
          </p:nvPr>
        </p:nvSpPr>
        <p:spPr>
          <a:xfrm>
            <a:off x="713225" y="1612350"/>
            <a:ext cx="4548900" cy="15531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2pPr>
            <a:lvl3pPr lvl="2"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3pPr>
            <a:lvl4pPr lvl="3"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4pPr>
            <a:lvl5pPr lvl="4"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5pPr>
            <a:lvl6pPr lvl="5"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6pPr>
            <a:lvl7pPr lvl="6"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7pPr>
            <a:lvl8pPr lvl="7"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8pPr>
            <a:lvl9pPr lvl="8"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9pPr>
          </a:lstStyle>
          <a:p>
            <a:endParaRPr/>
          </a:p>
        </p:txBody>
      </p:sp>
      <p:sp>
        <p:nvSpPr>
          <p:cNvPr id="12" name="Google Shape;12;p2"/>
          <p:cNvSpPr txBox="1">
            <a:spLocks noGrp="1"/>
          </p:cNvSpPr>
          <p:nvPr>
            <p:ph type="subTitle" idx="1"/>
          </p:nvPr>
        </p:nvSpPr>
        <p:spPr>
          <a:xfrm>
            <a:off x="713225" y="3165450"/>
            <a:ext cx="4548900" cy="365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Font typeface="Bakbak One"/>
              <a:buNone/>
              <a:defRPr sz="1800">
                <a:latin typeface="Bakbak One"/>
                <a:ea typeface="Bakbak One"/>
                <a:cs typeface="Bakbak One"/>
                <a:sym typeface="Bakbak One"/>
              </a:defRPr>
            </a:lvl2pPr>
            <a:lvl3pPr lvl="2" algn="ctr">
              <a:lnSpc>
                <a:spcPct val="100000"/>
              </a:lnSpc>
              <a:spcBef>
                <a:spcPts val="0"/>
              </a:spcBef>
              <a:spcAft>
                <a:spcPts val="0"/>
              </a:spcAft>
              <a:buSzPts val="1800"/>
              <a:buFont typeface="Bakbak One"/>
              <a:buNone/>
              <a:defRPr sz="1800">
                <a:latin typeface="Bakbak One"/>
                <a:ea typeface="Bakbak One"/>
                <a:cs typeface="Bakbak One"/>
                <a:sym typeface="Bakbak One"/>
              </a:defRPr>
            </a:lvl3pPr>
            <a:lvl4pPr lvl="3" algn="ctr">
              <a:lnSpc>
                <a:spcPct val="100000"/>
              </a:lnSpc>
              <a:spcBef>
                <a:spcPts val="0"/>
              </a:spcBef>
              <a:spcAft>
                <a:spcPts val="0"/>
              </a:spcAft>
              <a:buSzPts val="1800"/>
              <a:buFont typeface="Bakbak One"/>
              <a:buNone/>
              <a:defRPr sz="1800">
                <a:latin typeface="Bakbak One"/>
                <a:ea typeface="Bakbak One"/>
                <a:cs typeface="Bakbak One"/>
                <a:sym typeface="Bakbak One"/>
              </a:defRPr>
            </a:lvl4pPr>
            <a:lvl5pPr lvl="4" algn="ctr">
              <a:lnSpc>
                <a:spcPct val="100000"/>
              </a:lnSpc>
              <a:spcBef>
                <a:spcPts val="0"/>
              </a:spcBef>
              <a:spcAft>
                <a:spcPts val="0"/>
              </a:spcAft>
              <a:buSzPts val="1800"/>
              <a:buFont typeface="Bakbak One"/>
              <a:buNone/>
              <a:defRPr sz="1800">
                <a:latin typeface="Bakbak One"/>
                <a:ea typeface="Bakbak One"/>
                <a:cs typeface="Bakbak One"/>
                <a:sym typeface="Bakbak One"/>
              </a:defRPr>
            </a:lvl5pPr>
            <a:lvl6pPr lvl="5" algn="ctr">
              <a:lnSpc>
                <a:spcPct val="100000"/>
              </a:lnSpc>
              <a:spcBef>
                <a:spcPts val="0"/>
              </a:spcBef>
              <a:spcAft>
                <a:spcPts val="0"/>
              </a:spcAft>
              <a:buSzPts val="1800"/>
              <a:buFont typeface="Bakbak One"/>
              <a:buNone/>
              <a:defRPr sz="1800">
                <a:latin typeface="Bakbak One"/>
                <a:ea typeface="Bakbak One"/>
                <a:cs typeface="Bakbak One"/>
                <a:sym typeface="Bakbak One"/>
              </a:defRPr>
            </a:lvl6pPr>
            <a:lvl7pPr lvl="6" algn="ctr">
              <a:lnSpc>
                <a:spcPct val="100000"/>
              </a:lnSpc>
              <a:spcBef>
                <a:spcPts val="0"/>
              </a:spcBef>
              <a:spcAft>
                <a:spcPts val="0"/>
              </a:spcAft>
              <a:buSzPts val="1800"/>
              <a:buFont typeface="Bakbak One"/>
              <a:buNone/>
              <a:defRPr sz="1800">
                <a:latin typeface="Bakbak One"/>
                <a:ea typeface="Bakbak One"/>
                <a:cs typeface="Bakbak One"/>
                <a:sym typeface="Bakbak One"/>
              </a:defRPr>
            </a:lvl7pPr>
            <a:lvl8pPr lvl="7" algn="ctr">
              <a:lnSpc>
                <a:spcPct val="100000"/>
              </a:lnSpc>
              <a:spcBef>
                <a:spcPts val="0"/>
              </a:spcBef>
              <a:spcAft>
                <a:spcPts val="0"/>
              </a:spcAft>
              <a:buSzPts val="1800"/>
              <a:buFont typeface="Bakbak One"/>
              <a:buNone/>
              <a:defRPr sz="1800">
                <a:latin typeface="Bakbak One"/>
                <a:ea typeface="Bakbak One"/>
                <a:cs typeface="Bakbak One"/>
                <a:sym typeface="Bakbak One"/>
              </a:defRPr>
            </a:lvl8pPr>
            <a:lvl9pPr lvl="8" algn="ctr">
              <a:lnSpc>
                <a:spcPct val="100000"/>
              </a:lnSpc>
              <a:spcBef>
                <a:spcPts val="0"/>
              </a:spcBef>
              <a:spcAft>
                <a:spcPts val="0"/>
              </a:spcAft>
              <a:buSzPts val="1800"/>
              <a:buFont typeface="Bakbak One"/>
              <a:buNone/>
              <a:defRPr sz="1800">
                <a:latin typeface="Bakbak One"/>
                <a:ea typeface="Bakbak One"/>
                <a:cs typeface="Bakbak One"/>
                <a:sym typeface="Bakbak 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13225" y="2031775"/>
            <a:ext cx="3712200" cy="1591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Font typeface="Bakbak One"/>
              <a:buNone/>
              <a:defRPr sz="3600">
                <a:latin typeface="Bakbak One"/>
                <a:ea typeface="Bakbak One"/>
                <a:cs typeface="Bakbak One"/>
                <a:sym typeface="Bakbak One"/>
              </a:defRPr>
            </a:lvl2pPr>
            <a:lvl3pPr lvl="2" algn="ctr">
              <a:spcBef>
                <a:spcPts val="0"/>
              </a:spcBef>
              <a:spcAft>
                <a:spcPts val="0"/>
              </a:spcAft>
              <a:buSzPts val="3600"/>
              <a:buFont typeface="Bakbak One"/>
              <a:buNone/>
              <a:defRPr sz="3600">
                <a:latin typeface="Bakbak One"/>
                <a:ea typeface="Bakbak One"/>
                <a:cs typeface="Bakbak One"/>
                <a:sym typeface="Bakbak One"/>
              </a:defRPr>
            </a:lvl3pPr>
            <a:lvl4pPr lvl="3" algn="ctr">
              <a:spcBef>
                <a:spcPts val="0"/>
              </a:spcBef>
              <a:spcAft>
                <a:spcPts val="0"/>
              </a:spcAft>
              <a:buSzPts val="3600"/>
              <a:buFont typeface="Bakbak One"/>
              <a:buNone/>
              <a:defRPr sz="3600">
                <a:latin typeface="Bakbak One"/>
                <a:ea typeface="Bakbak One"/>
                <a:cs typeface="Bakbak One"/>
                <a:sym typeface="Bakbak One"/>
              </a:defRPr>
            </a:lvl4pPr>
            <a:lvl5pPr lvl="4" algn="ctr">
              <a:spcBef>
                <a:spcPts val="0"/>
              </a:spcBef>
              <a:spcAft>
                <a:spcPts val="0"/>
              </a:spcAft>
              <a:buSzPts val="3600"/>
              <a:buFont typeface="Bakbak One"/>
              <a:buNone/>
              <a:defRPr sz="3600">
                <a:latin typeface="Bakbak One"/>
                <a:ea typeface="Bakbak One"/>
                <a:cs typeface="Bakbak One"/>
                <a:sym typeface="Bakbak One"/>
              </a:defRPr>
            </a:lvl5pPr>
            <a:lvl6pPr lvl="5" algn="ctr">
              <a:spcBef>
                <a:spcPts val="0"/>
              </a:spcBef>
              <a:spcAft>
                <a:spcPts val="0"/>
              </a:spcAft>
              <a:buSzPts val="3600"/>
              <a:buFont typeface="Bakbak One"/>
              <a:buNone/>
              <a:defRPr sz="3600">
                <a:latin typeface="Bakbak One"/>
                <a:ea typeface="Bakbak One"/>
                <a:cs typeface="Bakbak One"/>
                <a:sym typeface="Bakbak One"/>
              </a:defRPr>
            </a:lvl6pPr>
            <a:lvl7pPr lvl="6" algn="ctr">
              <a:spcBef>
                <a:spcPts val="0"/>
              </a:spcBef>
              <a:spcAft>
                <a:spcPts val="0"/>
              </a:spcAft>
              <a:buSzPts val="3600"/>
              <a:buFont typeface="Bakbak One"/>
              <a:buNone/>
              <a:defRPr sz="3600">
                <a:latin typeface="Bakbak One"/>
                <a:ea typeface="Bakbak One"/>
                <a:cs typeface="Bakbak One"/>
                <a:sym typeface="Bakbak One"/>
              </a:defRPr>
            </a:lvl7pPr>
            <a:lvl8pPr lvl="7" algn="ctr">
              <a:spcBef>
                <a:spcPts val="0"/>
              </a:spcBef>
              <a:spcAft>
                <a:spcPts val="0"/>
              </a:spcAft>
              <a:buSzPts val="3600"/>
              <a:buFont typeface="Bakbak One"/>
              <a:buNone/>
              <a:defRPr sz="3600">
                <a:latin typeface="Bakbak One"/>
                <a:ea typeface="Bakbak One"/>
                <a:cs typeface="Bakbak One"/>
                <a:sym typeface="Bakbak One"/>
              </a:defRPr>
            </a:lvl8pPr>
            <a:lvl9pPr lvl="8" algn="ctr">
              <a:spcBef>
                <a:spcPts val="0"/>
              </a:spcBef>
              <a:spcAft>
                <a:spcPts val="0"/>
              </a:spcAft>
              <a:buSzPts val="3600"/>
              <a:buFont typeface="Bakbak One"/>
              <a:buNone/>
              <a:defRPr sz="3600">
                <a:latin typeface="Bakbak One"/>
                <a:ea typeface="Bakbak One"/>
                <a:cs typeface="Bakbak One"/>
                <a:sym typeface="Bakbak One"/>
              </a:defRPr>
            </a:lvl9pPr>
          </a:lstStyle>
          <a:p>
            <a:endParaRPr/>
          </a:p>
        </p:txBody>
      </p:sp>
      <p:sp>
        <p:nvSpPr>
          <p:cNvPr id="16" name="Google Shape;16;p3"/>
          <p:cNvSpPr txBox="1">
            <a:spLocks noGrp="1"/>
          </p:cNvSpPr>
          <p:nvPr>
            <p:ph type="subTitle" idx="1"/>
          </p:nvPr>
        </p:nvSpPr>
        <p:spPr>
          <a:xfrm>
            <a:off x="713175" y="3623275"/>
            <a:ext cx="3712200" cy="53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txBox="1">
            <a:spLocks noGrp="1"/>
          </p:cNvSpPr>
          <p:nvPr>
            <p:ph type="title" idx="2" hasCustomPrompt="1"/>
          </p:nvPr>
        </p:nvSpPr>
        <p:spPr>
          <a:xfrm>
            <a:off x="776475" y="1216350"/>
            <a:ext cx="1233300" cy="809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9600"/>
              <a:buNone/>
              <a:defRPr sz="5000" b="1">
                <a:solidFill>
                  <a:schemeClr val="lt1"/>
                </a:solidFill>
              </a:defRPr>
            </a:lvl1pPr>
            <a:lvl2pPr lvl="1" algn="ctr" rtl="0">
              <a:spcBef>
                <a:spcPts val="0"/>
              </a:spcBef>
              <a:spcAft>
                <a:spcPts val="0"/>
              </a:spcAft>
              <a:buSzPts val="9600"/>
              <a:buFont typeface="Bakbak One"/>
              <a:buNone/>
              <a:defRPr sz="9600">
                <a:latin typeface="Bakbak One"/>
                <a:ea typeface="Bakbak One"/>
                <a:cs typeface="Bakbak One"/>
                <a:sym typeface="Bakbak One"/>
              </a:defRPr>
            </a:lvl2pPr>
            <a:lvl3pPr lvl="2" algn="ctr" rtl="0">
              <a:spcBef>
                <a:spcPts val="0"/>
              </a:spcBef>
              <a:spcAft>
                <a:spcPts val="0"/>
              </a:spcAft>
              <a:buSzPts val="9600"/>
              <a:buFont typeface="Bakbak One"/>
              <a:buNone/>
              <a:defRPr sz="9600">
                <a:latin typeface="Bakbak One"/>
                <a:ea typeface="Bakbak One"/>
                <a:cs typeface="Bakbak One"/>
                <a:sym typeface="Bakbak One"/>
              </a:defRPr>
            </a:lvl3pPr>
            <a:lvl4pPr lvl="3" algn="ctr" rtl="0">
              <a:spcBef>
                <a:spcPts val="0"/>
              </a:spcBef>
              <a:spcAft>
                <a:spcPts val="0"/>
              </a:spcAft>
              <a:buSzPts val="9600"/>
              <a:buFont typeface="Bakbak One"/>
              <a:buNone/>
              <a:defRPr sz="9600">
                <a:latin typeface="Bakbak One"/>
                <a:ea typeface="Bakbak One"/>
                <a:cs typeface="Bakbak One"/>
                <a:sym typeface="Bakbak One"/>
              </a:defRPr>
            </a:lvl4pPr>
            <a:lvl5pPr lvl="4" algn="ctr" rtl="0">
              <a:spcBef>
                <a:spcPts val="0"/>
              </a:spcBef>
              <a:spcAft>
                <a:spcPts val="0"/>
              </a:spcAft>
              <a:buSzPts val="9600"/>
              <a:buFont typeface="Bakbak One"/>
              <a:buNone/>
              <a:defRPr sz="9600">
                <a:latin typeface="Bakbak One"/>
                <a:ea typeface="Bakbak One"/>
                <a:cs typeface="Bakbak One"/>
                <a:sym typeface="Bakbak One"/>
              </a:defRPr>
            </a:lvl5pPr>
            <a:lvl6pPr lvl="5" algn="ctr" rtl="0">
              <a:spcBef>
                <a:spcPts val="0"/>
              </a:spcBef>
              <a:spcAft>
                <a:spcPts val="0"/>
              </a:spcAft>
              <a:buSzPts val="9600"/>
              <a:buFont typeface="Bakbak One"/>
              <a:buNone/>
              <a:defRPr sz="9600">
                <a:latin typeface="Bakbak One"/>
                <a:ea typeface="Bakbak One"/>
                <a:cs typeface="Bakbak One"/>
                <a:sym typeface="Bakbak One"/>
              </a:defRPr>
            </a:lvl6pPr>
            <a:lvl7pPr lvl="6" algn="ctr" rtl="0">
              <a:spcBef>
                <a:spcPts val="0"/>
              </a:spcBef>
              <a:spcAft>
                <a:spcPts val="0"/>
              </a:spcAft>
              <a:buSzPts val="9600"/>
              <a:buFont typeface="Bakbak One"/>
              <a:buNone/>
              <a:defRPr sz="9600">
                <a:latin typeface="Bakbak One"/>
                <a:ea typeface="Bakbak One"/>
                <a:cs typeface="Bakbak One"/>
                <a:sym typeface="Bakbak One"/>
              </a:defRPr>
            </a:lvl7pPr>
            <a:lvl8pPr lvl="7" algn="ctr" rtl="0">
              <a:spcBef>
                <a:spcPts val="0"/>
              </a:spcBef>
              <a:spcAft>
                <a:spcPts val="0"/>
              </a:spcAft>
              <a:buSzPts val="9600"/>
              <a:buFont typeface="Bakbak One"/>
              <a:buNone/>
              <a:defRPr sz="9600">
                <a:latin typeface="Bakbak One"/>
                <a:ea typeface="Bakbak One"/>
                <a:cs typeface="Bakbak One"/>
                <a:sym typeface="Bakbak One"/>
              </a:defRPr>
            </a:lvl8pPr>
            <a:lvl9pPr lvl="8" algn="ctr" rtl="0">
              <a:spcBef>
                <a:spcPts val="0"/>
              </a:spcBef>
              <a:spcAft>
                <a:spcPts val="0"/>
              </a:spcAft>
              <a:buSzPts val="9600"/>
              <a:buFont typeface="Bakbak One"/>
              <a:buNone/>
              <a:defRPr sz="9600">
                <a:latin typeface="Bakbak One"/>
                <a:ea typeface="Bakbak One"/>
                <a:cs typeface="Bakbak One"/>
                <a:sym typeface="Bakbak On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2"/>
        <p:cNvGrpSpPr/>
        <p:nvPr/>
      </p:nvGrpSpPr>
      <p:grpSpPr>
        <a:xfrm>
          <a:off x="0" y="0"/>
          <a:ext cx="0" cy="0"/>
          <a:chOff x="0" y="0"/>
          <a:chExt cx="0" cy="0"/>
        </a:xfrm>
      </p:grpSpPr>
      <p:sp>
        <p:nvSpPr>
          <p:cNvPr id="153" name="Google Shape;153;p8"/>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txBox="1">
            <a:spLocks noGrp="1"/>
          </p:cNvSpPr>
          <p:nvPr>
            <p:ph type="title"/>
          </p:nvPr>
        </p:nvSpPr>
        <p:spPr>
          <a:xfrm>
            <a:off x="1109750" y="1744900"/>
            <a:ext cx="3810900" cy="1665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Font typeface="Bakbak One"/>
              <a:buNone/>
              <a:defRPr sz="4800">
                <a:latin typeface="Bakbak One"/>
                <a:ea typeface="Bakbak One"/>
                <a:cs typeface="Bakbak One"/>
                <a:sym typeface="Bakbak One"/>
              </a:defRPr>
            </a:lvl2pPr>
            <a:lvl3pPr lvl="2">
              <a:spcBef>
                <a:spcPts val="0"/>
              </a:spcBef>
              <a:spcAft>
                <a:spcPts val="0"/>
              </a:spcAft>
              <a:buSzPts val="4800"/>
              <a:buFont typeface="Bakbak One"/>
              <a:buNone/>
              <a:defRPr sz="4800">
                <a:latin typeface="Bakbak One"/>
                <a:ea typeface="Bakbak One"/>
                <a:cs typeface="Bakbak One"/>
                <a:sym typeface="Bakbak One"/>
              </a:defRPr>
            </a:lvl3pPr>
            <a:lvl4pPr lvl="3">
              <a:spcBef>
                <a:spcPts val="0"/>
              </a:spcBef>
              <a:spcAft>
                <a:spcPts val="0"/>
              </a:spcAft>
              <a:buSzPts val="4800"/>
              <a:buFont typeface="Bakbak One"/>
              <a:buNone/>
              <a:defRPr sz="4800">
                <a:latin typeface="Bakbak One"/>
                <a:ea typeface="Bakbak One"/>
                <a:cs typeface="Bakbak One"/>
                <a:sym typeface="Bakbak One"/>
              </a:defRPr>
            </a:lvl4pPr>
            <a:lvl5pPr lvl="4">
              <a:spcBef>
                <a:spcPts val="0"/>
              </a:spcBef>
              <a:spcAft>
                <a:spcPts val="0"/>
              </a:spcAft>
              <a:buSzPts val="4800"/>
              <a:buFont typeface="Bakbak One"/>
              <a:buNone/>
              <a:defRPr sz="4800">
                <a:latin typeface="Bakbak One"/>
                <a:ea typeface="Bakbak One"/>
                <a:cs typeface="Bakbak One"/>
                <a:sym typeface="Bakbak One"/>
              </a:defRPr>
            </a:lvl5pPr>
            <a:lvl6pPr lvl="5">
              <a:spcBef>
                <a:spcPts val="0"/>
              </a:spcBef>
              <a:spcAft>
                <a:spcPts val="0"/>
              </a:spcAft>
              <a:buSzPts val="4800"/>
              <a:buFont typeface="Bakbak One"/>
              <a:buNone/>
              <a:defRPr sz="4800">
                <a:latin typeface="Bakbak One"/>
                <a:ea typeface="Bakbak One"/>
                <a:cs typeface="Bakbak One"/>
                <a:sym typeface="Bakbak One"/>
              </a:defRPr>
            </a:lvl6pPr>
            <a:lvl7pPr lvl="6">
              <a:spcBef>
                <a:spcPts val="0"/>
              </a:spcBef>
              <a:spcAft>
                <a:spcPts val="0"/>
              </a:spcAft>
              <a:buSzPts val="4800"/>
              <a:buFont typeface="Bakbak One"/>
              <a:buNone/>
              <a:defRPr sz="4800">
                <a:latin typeface="Bakbak One"/>
                <a:ea typeface="Bakbak One"/>
                <a:cs typeface="Bakbak One"/>
                <a:sym typeface="Bakbak One"/>
              </a:defRPr>
            </a:lvl7pPr>
            <a:lvl8pPr lvl="7">
              <a:spcBef>
                <a:spcPts val="0"/>
              </a:spcBef>
              <a:spcAft>
                <a:spcPts val="0"/>
              </a:spcAft>
              <a:buSzPts val="4800"/>
              <a:buFont typeface="Bakbak One"/>
              <a:buNone/>
              <a:defRPr sz="4800">
                <a:latin typeface="Bakbak One"/>
                <a:ea typeface="Bakbak One"/>
                <a:cs typeface="Bakbak One"/>
                <a:sym typeface="Bakbak One"/>
              </a:defRPr>
            </a:lvl8pPr>
            <a:lvl9pPr lvl="8">
              <a:spcBef>
                <a:spcPts val="0"/>
              </a:spcBef>
              <a:spcAft>
                <a:spcPts val="0"/>
              </a:spcAft>
              <a:buSzPts val="4800"/>
              <a:buFont typeface="Bakbak One"/>
              <a:buNone/>
              <a:defRPr sz="4800">
                <a:latin typeface="Bakbak One"/>
                <a:ea typeface="Bakbak One"/>
                <a:cs typeface="Bakbak One"/>
                <a:sym typeface="Bakbak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sp>
        <p:nvSpPr>
          <p:cNvPr id="156" name="Google Shape;156;p9"/>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txBox="1">
            <a:spLocks noGrp="1"/>
          </p:cNvSpPr>
          <p:nvPr>
            <p:ph type="title"/>
          </p:nvPr>
        </p:nvSpPr>
        <p:spPr>
          <a:xfrm>
            <a:off x="4210350" y="1621000"/>
            <a:ext cx="3965700" cy="128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9000"/>
            </a:lvl1pPr>
            <a:lvl2pPr lvl="1" algn="ctr" rtl="0">
              <a:spcBef>
                <a:spcPts val="0"/>
              </a:spcBef>
              <a:spcAft>
                <a:spcPts val="0"/>
              </a:spcAft>
              <a:buSzPts val="3500"/>
              <a:buFont typeface="Bakbak One"/>
              <a:buNone/>
              <a:defRPr>
                <a:latin typeface="Bakbak One"/>
                <a:ea typeface="Bakbak One"/>
                <a:cs typeface="Bakbak One"/>
                <a:sym typeface="Bakbak One"/>
              </a:defRPr>
            </a:lvl2pPr>
            <a:lvl3pPr lvl="2" algn="ctr" rtl="0">
              <a:spcBef>
                <a:spcPts val="0"/>
              </a:spcBef>
              <a:spcAft>
                <a:spcPts val="0"/>
              </a:spcAft>
              <a:buSzPts val="3500"/>
              <a:buFont typeface="Bakbak One"/>
              <a:buNone/>
              <a:defRPr>
                <a:latin typeface="Bakbak One"/>
                <a:ea typeface="Bakbak One"/>
                <a:cs typeface="Bakbak One"/>
                <a:sym typeface="Bakbak One"/>
              </a:defRPr>
            </a:lvl3pPr>
            <a:lvl4pPr lvl="3" algn="ctr" rtl="0">
              <a:spcBef>
                <a:spcPts val="0"/>
              </a:spcBef>
              <a:spcAft>
                <a:spcPts val="0"/>
              </a:spcAft>
              <a:buSzPts val="3500"/>
              <a:buFont typeface="Bakbak One"/>
              <a:buNone/>
              <a:defRPr>
                <a:latin typeface="Bakbak One"/>
                <a:ea typeface="Bakbak One"/>
                <a:cs typeface="Bakbak One"/>
                <a:sym typeface="Bakbak One"/>
              </a:defRPr>
            </a:lvl4pPr>
            <a:lvl5pPr lvl="4" algn="ctr" rtl="0">
              <a:spcBef>
                <a:spcPts val="0"/>
              </a:spcBef>
              <a:spcAft>
                <a:spcPts val="0"/>
              </a:spcAft>
              <a:buSzPts val="3500"/>
              <a:buFont typeface="Bakbak One"/>
              <a:buNone/>
              <a:defRPr>
                <a:latin typeface="Bakbak One"/>
                <a:ea typeface="Bakbak One"/>
                <a:cs typeface="Bakbak One"/>
                <a:sym typeface="Bakbak One"/>
              </a:defRPr>
            </a:lvl5pPr>
            <a:lvl6pPr lvl="5" algn="ctr" rtl="0">
              <a:spcBef>
                <a:spcPts val="0"/>
              </a:spcBef>
              <a:spcAft>
                <a:spcPts val="0"/>
              </a:spcAft>
              <a:buSzPts val="3500"/>
              <a:buFont typeface="Bakbak One"/>
              <a:buNone/>
              <a:defRPr>
                <a:latin typeface="Bakbak One"/>
                <a:ea typeface="Bakbak One"/>
                <a:cs typeface="Bakbak One"/>
                <a:sym typeface="Bakbak One"/>
              </a:defRPr>
            </a:lvl6pPr>
            <a:lvl7pPr lvl="6" algn="ctr" rtl="0">
              <a:spcBef>
                <a:spcPts val="0"/>
              </a:spcBef>
              <a:spcAft>
                <a:spcPts val="0"/>
              </a:spcAft>
              <a:buSzPts val="3500"/>
              <a:buFont typeface="Bakbak One"/>
              <a:buNone/>
              <a:defRPr>
                <a:latin typeface="Bakbak One"/>
                <a:ea typeface="Bakbak One"/>
                <a:cs typeface="Bakbak One"/>
                <a:sym typeface="Bakbak One"/>
              </a:defRPr>
            </a:lvl7pPr>
            <a:lvl8pPr lvl="7" algn="ctr" rtl="0">
              <a:spcBef>
                <a:spcPts val="0"/>
              </a:spcBef>
              <a:spcAft>
                <a:spcPts val="0"/>
              </a:spcAft>
              <a:buSzPts val="3500"/>
              <a:buFont typeface="Bakbak One"/>
              <a:buNone/>
              <a:defRPr>
                <a:latin typeface="Bakbak One"/>
                <a:ea typeface="Bakbak One"/>
                <a:cs typeface="Bakbak One"/>
                <a:sym typeface="Bakbak One"/>
              </a:defRPr>
            </a:lvl8pPr>
            <a:lvl9pPr lvl="8" algn="ctr"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158" name="Google Shape;158;p9"/>
          <p:cNvSpPr txBox="1">
            <a:spLocks noGrp="1"/>
          </p:cNvSpPr>
          <p:nvPr>
            <p:ph type="subTitle" idx="1"/>
          </p:nvPr>
        </p:nvSpPr>
        <p:spPr>
          <a:xfrm>
            <a:off x="4210450" y="2903800"/>
            <a:ext cx="3965700" cy="586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7"/>
        <p:cNvGrpSpPr/>
        <p:nvPr/>
      </p:nvGrpSpPr>
      <p:grpSpPr>
        <a:xfrm>
          <a:off x="0" y="0"/>
          <a:ext cx="0" cy="0"/>
          <a:chOff x="0" y="0"/>
          <a:chExt cx="0" cy="0"/>
        </a:xfrm>
      </p:grpSpPr>
      <p:sp>
        <p:nvSpPr>
          <p:cNvPr id="168" name="Google Shape;168;p1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13"/>
          <p:cNvSpPr txBox="1">
            <a:spLocks noGrp="1"/>
          </p:cNvSpPr>
          <p:nvPr>
            <p:ph type="subTitle" idx="1"/>
          </p:nvPr>
        </p:nvSpPr>
        <p:spPr>
          <a:xfrm>
            <a:off x="902401" y="22693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13"/>
          <p:cNvSpPr txBox="1">
            <a:spLocks noGrp="1"/>
          </p:cNvSpPr>
          <p:nvPr>
            <p:ph type="subTitle" idx="2"/>
          </p:nvPr>
        </p:nvSpPr>
        <p:spPr>
          <a:xfrm>
            <a:off x="902405" y="38551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subTitle" idx="3"/>
          </p:nvPr>
        </p:nvSpPr>
        <p:spPr>
          <a:xfrm>
            <a:off x="4827470" y="22693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13"/>
          <p:cNvSpPr txBox="1">
            <a:spLocks noGrp="1"/>
          </p:cNvSpPr>
          <p:nvPr>
            <p:ph type="subTitle" idx="4"/>
          </p:nvPr>
        </p:nvSpPr>
        <p:spPr>
          <a:xfrm>
            <a:off x="4827470" y="38551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4" name="Google Shape;174;p13"/>
          <p:cNvSpPr txBox="1">
            <a:spLocks noGrp="1"/>
          </p:cNvSpPr>
          <p:nvPr>
            <p:ph type="title" idx="5" hasCustomPrompt="1"/>
          </p:nvPr>
        </p:nvSpPr>
        <p:spPr>
          <a:xfrm>
            <a:off x="902408" y="1497175"/>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5" name="Google Shape;175;p13"/>
          <p:cNvSpPr txBox="1">
            <a:spLocks noGrp="1"/>
          </p:cNvSpPr>
          <p:nvPr>
            <p:ph type="title" idx="6" hasCustomPrompt="1"/>
          </p:nvPr>
        </p:nvSpPr>
        <p:spPr>
          <a:xfrm>
            <a:off x="902409" y="3083000"/>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6" name="Google Shape;176;p13"/>
          <p:cNvSpPr txBox="1">
            <a:spLocks noGrp="1"/>
          </p:cNvSpPr>
          <p:nvPr>
            <p:ph type="title" idx="7" hasCustomPrompt="1"/>
          </p:nvPr>
        </p:nvSpPr>
        <p:spPr>
          <a:xfrm>
            <a:off x="4827477" y="1497175"/>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7" name="Google Shape;177;p13"/>
          <p:cNvSpPr txBox="1">
            <a:spLocks noGrp="1"/>
          </p:cNvSpPr>
          <p:nvPr>
            <p:ph type="title" idx="8" hasCustomPrompt="1"/>
          </p:nvPr>
        </p:nvSpPr>
        <p:spPr>
          <a:xfrm>
            <a:off x="4827477" y="3083000"/>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8" name="Google Shape;178;p13"/>
          <p:cNvSpPr txBox="1">
            <a:spLocks noGrp="1"/>
          </p:cNvSpPr>
          <p:nvPr>
            <p:ph type="subTitle" idx="9"/>
          </p:nvPr>
        </p:nvSpPr>
        <p:spPr>
          <a:xfrm>
            <a:off x="902400" y="1927375"/>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79" name="Google Shape;179;p13"/>
          <p:cNvSpPr txBox="1">
            <a:spLocks noGrp="1"/>
          </p:cNvSpPr>
          <p:nvPr>
            <p:ph type="subTitle" idx="13"/>
          </p:nvPr>
        </p:nvSpPr>
        <p:spPr>
          <a:xfrm>
            <a:off x="4827472" y="1927375"/>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80" name="Google Shape;180;p13"/>
          <p:cNvSpPr txBox="1">
            <a:spLocks noGrp="1"/>
          </p:cNvSpPr>
          <p:nvPr>
            <p:ph type="subTitle" idx="14"/>
          </p:nvPr>
        </p:nvSpPr>
        <p:spPr>
          <a:xfrm>
            <a:off x="902400" y="3513150"/>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81" name="Google Shape;181;p13"/>
          <p:cNvSpPr txBox="1">
            <a:spLocks noGrp="1"/>
          </p:cNvSpPr>
          <p:nvPr>
            <p:ph type="subTitle" idx="15"/>
          </p:nvPr>
        </p:nvSpPr>
        <p:spPr>
          <a:xfrm>
            <a:off x="4827472" y="3513150"/>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182" name="Google Shape;182;p13"/>
          <p:cNvGrpSpPr/>
          <p:nvPr/>
        </p:nvGrpSpPr>
        <p:grpSpPr>
          <a:xfrm>
            <a:off x="8536254" y="391075"/>
            <a:ext cx="276300" cy="4383600"/>
            <a:chOff x="8536254" y="391075"/>
            <a:chExt cx="276300" cy="4383600"/>
          </a:xfrm>
        </p:grpSpPr>
        <p:sp>
          <p:nvSpPr>
            <p:cNvPr id="183" name="Google Shape;183;p13"/>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32" name="Google Shape;232;p13"/>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233" name="Google Shape;233;p13"/>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234" name="Google Shape;234;p13"/>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235" name="Google Shape;235;p13"/>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36" name="Google Shape;236;p13"/>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37" name="Google Shape;237;p13"/>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38" name="Google Shape;238;p13"/>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83"/>
        <p:cNvGrpSpPr/>
        <p:nvPr/>
      </p:nvGrpSpPr>
      <p:grpSpPr>
        <a:xfrm>
          <a:off x="0" y="0"/>
          <a:ext cx="0" cy="0"/>
          <a:chOff x="0" y="0"/>
          <a:chExt cx="0" cy="0"/>
        </a:xfrm>
      </p:grpSpPr>
      <p:sp>
        <p:nvSpPr>
          <p:cNvPr id="684" name="Google Shape;684;p2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Bakbak One"/>
              <a:buNone/>
              <a:defRPr>
                <a:latin typeface="Bakbak One"/>
                <a:ea typeface="Bakbak One"/>
                <a:cs typeface="Bakbak One"/>
                <a:sym typeface="Bakbak One"/>
              </a:defRPr>
            </a:lvl2pPr>
            <a:lvl3pPr lvl="2" rtl="0">
              <a:spcBef>
                <a:spcPts val="0"/>
              </a:spcBef>
              <a:spcAft>
                <a:spcPts val="0"/>
              </a:spcAft>
              <a:buSzPts val="3500"/>
              <a:buFont typeface="Bakbak One"/>
              <a:buNone/>
              <a:defRPr>
                <a:latin typeface="Bakbak One"/>
                <a:ea typeface="Bakbak One"/>
                <a:cs typeface="Bakbak One"/>
                <a:sym typeface="Bakbak One"/>
              </a:defRPr>
            </a:lvl3pPr>
            <a:lvl4pPr lvl="3" rtl="0">
              <a:spcBef>
                <a:spcPts val="0"/>
              </a:spcBef>
              <a:spcAft>
                <a:spcPts val="0"/>
              </a:spcAft>
              <a:buSzPts val="3500"/>
              <a:buFont typeface="Bakbak One"/>
              <a:buNone/>
              <a:defRPr>
                <a:latin typeface="Bakbak One"/>
                <a:ea typeface="Bakbak One"/>
                <a:cs typeface="Bakbak One"/>
                <a:sym typeface="Bakbak One"/>
              </a:defRPr>
            </a:lvl4pPr>
            <a:lvl5pPr lvl="4" rtl="0">
              <a:spcBef>
                <a:spcPts val="0"/>
              </a:spcBef>
              <a:spcAft>
                <a:spcPts val="0"/>
              </a:spcAft>
              <a:buSzPts val="3500"/>
              <a:buFont typeface="Bakbak One"/>
              <a:buNone/>
              <a:defRPr>
                <a:latin typeface="Bakbak One"/>
                <a:ea typeface="Bakbak One"/>
                <a:cs typeface="Bakbak One"/>
                <a:sym typeface="Bakbak One"/>
              </a:defRPr>
            </a:lvl5pPr>
            <a:lvl6pPr lvl="5" rtl="0">
              <a:spcBef>
                <a:spcPts val="0"/>
              </a:spcBef>
              <a:spcAft>
                <a:spcPts val="0"/>
              </a:spcAft>
              <a:buSzPts val="3500"/>
              <a:buFont typeface="Bakbak One"/>
              <a:buNone/>
              <a:defRPr>
                <a:latin typeface="Bakbak One"/>
                <a:ea typeface="Bakbak One"/>
                <a:cs typeface="Bakbak One"/>
                <a:sym typeface="Bakbak One"/>
              </a:defRPr>
            </a:lvl6pPr>
            <a:lvl7pPr lvl="6" rtl="0">
              <a:spcBef>
                <a:spcPts val="0"/>
              </a:spcBef>
              <a:spcAft>
                <a:spcPts val="0"/>
              </a:spcAft>
              <a:buSzPts val="3500"/>
              <a:buFont typeface="Bakbak One"/>
              <a:buNone/>
              <a:defRPr>
                <a:latin typeface="Bakbak One"/>
                <a:ea typeface="Bakbak One"/>
                <a:cs typeface="Bakbak One"/>
                <a:sym typeface="Bakbak One"/>
              </a:defRPr>
            </a:lvl7pPr>
            <a:lvl8pPr lvl="7" rtl="0">
              <a:spcBef>
                <a:spcPts val="0"/>
              </a:spcBef>
              <a:spcAft>
                <a:spcPts val="0"/>
              </a:spcAft>
              <a:buSzPts val="3500"/>
              <a:buFont typeface="Bakbak One"/>
              <a:buNone/>
              <a:defRPr>
                <a:latin typeface="Bakbak One"/>
                <a:ea typeface="Bakbak One"/>
                <a:cs typeface="Bakbak One"/>
                <a:sym typeface="Bakbak One"/>
              </a:defRPr>
            </a:lvl8pPr>
            <a:lvl9pPr lvl="8"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686" name="Google Shape;686;p23"/>
          <p:cNvSpPr txBox="1">
            <a:spLocks noGrp="1"/>
          </p:cNvSpPr>
          <p:nvPr>
            <p:ph type="subTitle" idx="1"/>
          </p:nvPr>
        </p:nvSpPr>
        <p:spPr>
          <a:xfrm>
            <a:off x="4996545"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7" name="Google Shape;687;p23"/>
          <p:cNvSpPr txBox="1">
            <a:spLocks noGrp="1"/>
          </p:cNvSpPr>
          <p:nvPr>
            <p:ph type="subTitle" idx="2"/>
          </p:nvPr>
        </p:nvSpPr>
        <p:spPr>
          <a:xfrm>
            <a:off x="1118950"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88" name="Google Shape;688;p23"/>
          <p:cNvGrpSpPr/>
          <p:nvPr/>
        </p:nvGrpSpPr>
        <p:grpSpPr>
          <a:xfrm rot="10800000" flipH="1">
            <a:off x="350929" y="391075"/>
            <a:ext cx="276300" cy="4383600"/>
            <a:chOff x="8536254" y="391075"/>
            <a:chExt cx="276300" cy="4383600"/>
          </a:xfrm>
        </p:grpSpPr>
        <p:sp>
          <p:nvSpPr>
            <p:cNvPr id="689" name="Google Shape;689;p23"/>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3"/>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3"/>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3"/>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3"/>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3"/>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3"/>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3"/>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3"/>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3"/>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3"/>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3"/>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3"/>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3"/>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3"/>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3"/>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3"/>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3"/>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3"/>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3"/>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3"/>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3"/>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3"/>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3"/>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3"/>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3"/>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3"/>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738" name="Google Shape;738;p23"/>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739" name="Google Shape;739;p23"/>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740" name="Google Shape;740;p23"/>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741" name="Google Shape;741;p23"/>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742" name="Google Shape;742;p23"/>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743" name="Google Shape;743;p23"/>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744" name="Google Shape;744;p23"/>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43"/>
        <p:cNvGrpSpPr/>
        <p:nvPr/>
      </p:nvGrpSpPr>
      <p:grpSpPr>
        <a:xfrm>
          <a:off x="0" y="0"/>
          <a:ext cx="0" cy="0"/>
          <a:chOff x="0" y="0"/>
          <a:chExt cx="0" cy="0"/>
        </a:xfrm>
      </p:grpSpPr>
      <p:sp>
        <p:nvSpPr>
          <p:cNvPr id="1044" name="Google Shape;1044;p31"/>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31"/>
          <p:cNvGrpSpPr/>
          <p:nvPr/>
        </p:nvGrpSpPr>
        <p:grpSpPr>
          <a:xfrm>
            <a:off x="5604948" y="391075"/>
            <a:ext cx="3207789" cy="4383600"/>
            <a:chOff x="5309625" y="391075"/>
            <a:chExt cx="3503100" cy="4383600"/>
          </a:xfrm>
        </p:grpSpPr>
        <p:sp>
          <p:nvSpPr>
            <p:cNvPr id="1046" name="Google Shape;1046;p31"/>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 name="Google Shape;1047;p31"/>
            <p:cNvGrpSpPr/>
            <p:nvPr/>
          </p:nvGrpSpPr>
          <p:grpSpPr>
            <a:xfrm>
              <a:off x="5314549" y="395586"/>
              <a:ext cx="3493047" cy="4375061"/>
              <a:chOff x="697175" y="461850"/>
              <a:chExt cx="1672675" cy="2098250"/>
            </a:xfrm>
          </p:grpSpPr>
          <p:sp>
            <p:nvSpPr>
              <p:cNvPr id="1048" name="Google Shape;1048;p31"/>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2" name="Google Shape;1332;p31"/>
          <p:cNvGrpSpPr/>
          <p:nvPr/>
        </p:nvGrpSpPr>
        <p:grpSpPr>
          <a:xfrm>
            <a:off x="6152311" y="785725"/>
            <a:ext cx="2291370" cy="3820563"/>
            <a:chOff x="6152311" y="785725"/>
            <a:chExt cx="2291370" cy="3820563"/>
          </a:xfrm>
        </p:grpSpPr>
        <p:grpSp>
          <p:nvGrpSpPr>
            <p:cNvPr id="1333" name="Google Shape;1333;p31"/>
            <p:cNvGrpSpPr/>
            <p:nvPr/>
          </p:nvGrpSpPr>
          <p:grpSpPr>
            <a:xfrm>
              <a:off x="6162110" y="1896405"/>
              <a:ext cx="1791330" cy="1162830"/>
              <a:chOff x="-4004340" y="2465518"/>
              <a:chExt cx="1791330" cy="1162830"/>
            </a:xfrm>
          </p:grpSpPr>
          <p:sp>
            <p:nvSpPr>
              <p:cNvPr id="1334" name="Google Shape;1334;p31"/>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31"/>
              <p:cNvGrpSpPr/>
              <p:nvPr/>
            </p:nvGrpSpPr>
            <p:grpSpPr>
              <a:xfrm>
                <a:off x="-4004340" y="3104789"/>
                <a:ext cx="1791330" cy="523558"/>
                <a:chOff x="-4004340" y="3104789"/>
                <a:chExt cx="1791330" cy="523558"/>
              </a:xfrm>
            </p:grpSpPr>
            <p:grpSp>
              <p:nvGrpSpPr>
                <p:cNvPr id="1356" name="Google Shape;1356;p31"/>
                <p:cNvGrpSpPr/>
                <p:nvPr/>
              </p:nvGrpSpPr>
              <p:grpSpPr>
                <a:xfrm>
                  <a:off x="-2940565" y="3136014"/>
                  <a:ext cx="727555" cy="492333"/>
                  <a:chOff x="-2940565" y="3136014"/>
                  <a:chExt cx="727555" cy="492333"/>
                </a:xfrm>
              </p:grpSpPr>
              <p:grpSp>
                <p:nvGrpSpPr>
                  <p:cNvPr id="1357" name="Google Shape;1357;p31"/>
                  <p:cNvGrpSpPr/>
                  <p:nvPr/>
                </p:nvGrpSpPr>
                <p:grpSpPr>
                  <a:xfrm>
                    <a:off x="-2940565" y="3490627"/>
                    <a:ext cx="107580" cy="137721"/>
                    <a:chOff x="-1475840" y="2934777"/>
                    <a:chExt cx="107580" cy="137721"/>
                  </a:xfrm>
                </p:grpSpPr>
                <p:sp>
                  <p:nvSpPr>
                    <p:cNvPr id="1358" name="Google Shape;135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1"/>
                  <p:cNvGrpSpPr/>
                  <p:nvPr/>
                </p:nvGrpSpPr>
                <p:grpSpPr>
                  <a:xfrm>
                    <a:off x="-2901816" y="3468463"/>
                    <a:ext cx="107580" cy="137721"/>
                    <a:chOff x="-1475840" y="2934777"/>
                    <a:chExt cx="107580" cy="137721"/>
                  </a:xfrm>
                </p:grpSpPr>
                <p:sp>
                  <p:nvSpPr>
                    <p:cNvPr id="1368" name="Google Shape;136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1"/>
                  <p:cNvGrpSpPr/>
                  <p:nvPr/>
                </p:nvGrpSpPr>
                <p:grpSpPr>
                  <a:xfrm>
                    <a:off x="-2863068" y="3446300"/>
                    <a:ext cx="107580" cy="137721"/>
                    <a:chOff x="-1475840" y="2934777"/>
                    <a:chExt cx="107580" cy="137721"/>
                  </a:xfrm>
                </p:grpSpPr>
                <p:sp>
                  <p:nvSpPr>
                    <p:cNvPr id="1378" name="Google Shape;137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31"/>
                  <p:cNvGrpSpPr/>
                  <p:nvPr/>
                </p:nvGrpSpPr>
                <p:grpSpPr>
                  <a:xfrm>
                    <a:off x="-2824319" y="3424137"/>
                    <a:ext cx="107580" cy="137721"/>
                    <a:chOff x="-1475840" y="2934777"/>
                    <a:chExt cx="107580" cy="137721"/>
                  </a:xfrm>
                </p:grpSpPr>
                <p:sp>
                  <p:nvSpPr>
                    <p:cNvPr id="1388" name="Google Shape;138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31"/>
                  <p:cNvGrpSpPr/>
                  <p:nvPr/>
                </p:nvGrpSpPr>
                <p:grpSpPr>
                  <a:xfrm>
                    <a:off x="-2785571" y="3401973"/>
                    <a:ext cx="107580" cy="137721"/>
                    <a:chOff x="-1475840" y="2934777"/>
                    <a:chExt cx="107580" cy="137721"/>
                  </a:xfrm>
                </p:grpSpPr>
                <p:sp>
                  <p:nvSpPr>
                    <p:cNvPr id="1398" name="Google Shape;139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1"/>
                  <p:cNvGrpSpPr/>
                  <p:nvPr/>
                </p:nvGrpSpPr>
                <p:grpSpPr>
                  <a:xfrm>
                    <a:off x="-2746822" y="3379810"/>
                    <a:ext cx="107580" cy="137721"/>
                    <a:chOff x="-1475840" y="2934777"/>
                    <a:chExt cx="107580" cy="137721"/>
                  </a:xfrm>
                </p:grpSpPr>
                <p:sp>
                  <p:nvSpPr>
                    <p:cNvPr id="1408" name="Google Shape;140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31"/>
                  <p:cNvGrpSpPr/>
                  <p:nvPr/>
                </p:nvGrpSpPr>
                <p:grpSpPr>
                  <a:xfrm>
                    <a:off x="-2708074" y="3357647"/>
                    <a:ext cx="107580" cy="137721"/>
                    <a:chOff x="-1475840" y="2934777"/>
                    <a:chExt cx="107580" cy="137721"/>
                  </a:xfrm>
                </p:grpSpPr>
                <p:sp>
                  <p:nvSpPr>
                    <p:cNvPr id="1418" name="Google Shape;141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1"/>
                  <p:cNvGrpSpPr/>
                  <p:nvPr/>
                </p:nvGrpSpPr>
                <p:grpSpPr>
                  <a:xfrm>
                    <a:off x="-2669325" y="3335484"/>
                    <a:ext cx="107580" cy="137721"/>
                    <a:chOff x="-1475840" y="2934777"/>
                    <a:chExt cx="107580" cy="137721"/>
                  </a:xfrm>
                </p:grpSpPr>
                <p:sp>
                  <p:nvSpPr>
                    <p:cNvPr id="1428" name="Google Shape;142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31"/>
                  <p:cNvGrpSpPr/>
                  <p:nvPr/>
                </p:nvGrpSpPr>
                <p:grpSpPr>
                  <a:xfrm>
                    <a:off x="-2630577" y="3313320"/>
                    <a:ext cx="107580" cy="137721"/>
                    <a:chOff x="-1475840" y="2934777"/>
                    <a:chExt cx="107580" cy="137721"/>
                  </a:xfrm>
                </p:grpSpPr>
                <p:sp>
                  <p:nvSpPr>
                    <p:cNvPr id="1438" name="Google Shape;143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1"/>
                  <p:cNvGrpSpPr/>
                  <p:nvPr/>
                </p:nvGrpSpPr>
                <p:grpSpPr>
                  <a:xfrm>
                    <a:off x="-2591829" y="3291157"/>
                    <a:ext cx="107580" cy="137721"/>
                    <a:chOff x="-1475840" y="2934777"/>
                    <a:chExt cx="107580" cy="137721"/>
                  </a:xfrm>
                </p:grpSpPr>
                <p:sp>
                  <p:nvSpPr>
                    <p:cNvPr id="1448" name="Google Shape;144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1"/>
                  <p:cNvGrpSpPr/>
                  <p:nvPr/>
                </p:nvGrpSpPr>
                <p:grpSpPr>
                  <a:xfrm>
                    <a:off x="-2553080" y="3268994"/>
                    <a:ext cx="107580" cy="137721"/>
                    <a:chOff x="-1475840" y="2934777"/>
                    <a:chExt cx="107580" cy="137721"/>
                  </a:xfrm>
                </p:grpSpPr>
                <p:sp>
                  <p:nvSpPr>
                    <p:cNvPr id="1458" name="Google Shape;145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31"/>
                  <p:cNvGrpSpPr/>
                  <p:nvPr/>
                </p:nvGrpSpPr>
                <p:grpSpPr>
                  <a:xfrm>
                    <a:off x="-2514332" y="3246830"/>
                    <a:ext cx="107580" cy="137721"/>
                    <a:chOff x="-1475840" y="2934777"/>
                    <a:chExt cx="107580" cy="137721"/>
                  </a:xfrm>
                </p:grpSpPr>
                <p:sp>
                  <p:nvSpPr>
                    <p:cNvPr id="1468" name="Google Shape;146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31"/>
                  <p:cNvGrpSpPr/>
                  <p:nvPr/>
                </p:nvGrpSpPr>
                <p:grpSpPr>
                  <a:xfrm>
                    <a:off x="-2475583" y="3224667"/>
                    <a:ext cx="107580" cy="137721"/>
                    <a:chOff x="-1475840" y="2934777"/>
                    <a:chExt cx="107580" cy="137721"/>
                  </a:xfrm>
                </p:grpSpPr>
                <p:sp>
                  <p:nvSpPr>
                    <p:cNvPr id="1478" name="Google Shape;147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31"/>
                  <p:cNvGrpSpPr/>
                  <p:nvPr/>
                </p:nvGrpSpPr>
                <p:grpSpPr>
                  <a:xfrm>
                    <a:off x="-2436835" y="3202504"/>
                    <a:ext cx="107580" cy="137721"/>
                    <a:chOff x="-1475840" y="2934777"/>
                    <a:chExt cx="107580" cy="137721"/>
                  </a:xfrm>
                </p:grpSpPr>
                <p:sp>
                  <p:nvSpPr>
                    <p:cNvPr id="1488" name="Google Shape;148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31"/>
                  <p:cNvGrpSpPr/>
                  <p:nvPr/>
                </p:nvGrpSpPr>
                <p:grpSpPr>
                  <a:xfrm>
                    <a:off x="-2398086" y="3180341"/>
                    <a:ext cx="107580" cy="137721"/>
                    <a:chOff x="-1475840" y="2934777"/>
                    <a:chExt cx="107580" cy="137721"/>
                  </a:xfrm>
                </p:grpSpPr>
                <p:sp>
                  <p:nvSpPr>
                    <p:cNvPr id="1498" name="Google Shape;149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1"/>
                  <p:cNvGrpSpPr/>
                  <p:nvPr/>
                </p:nvGrpSpPr>
                <p:grpSpPr>
                  <a:xfrm>
                    <a:off x="-2359338" y="3158177"/>
                    <a:ext cx="107580" cy="137721"/>
                    <a:chOff x="-1475840" y="2934777"/>
                    <a:chExt cx="107580" cy="137721"/>
                  </a:xfrm>
                </p:grpSpPr>
                <p:sp>
                  <p:nvSpPr>
                    <p:cNvPr id="1508" name="Google Shape;150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31"/>
                  <p:cNvGrpSpPr/>
                  <p:nvPr/>
                </p:nvGrpSpPr>
                <p:grpSpPr>
                  <a:xfrm>
                    <a:off x="-2320590" y="3136014"/>
                    <a:ext cx="107580" cy="137721"/>
                    <a:chOff x="-1475840" y="2934777"/>
                    <a:chExt cx="107580" cy="137721"/>
                  </a:xfrm>
                </p:grpSpPr>
                <p:sp>
                  <p:nvSpPr>
                    <p:cNvPr id="1518" name="Google Shape;151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7" name="Google Shape;1527;p31"/>
                <p:cNvGrpSpPr/>
                <p:nvPr/>
              </p:nvGrpSpPr>
              <p:grpSpPr>
                <a:xfrm flipH="1">
                  <a:off x="-4004340" y="3104789"/>
                  <a:ext cx="727555" cy="492333"/>
                  <a:chOff x="-2940565" y="3136014"/>
                  <a:chExt cx="727555" cy="492333"/>
                </a:xfrm>
              </p:grpSpPr>
              <p:grpSp>
                <p:nvGrpSpPr>
                  <p:cNvPr id="1528" name="Google Shape;1528;p31"/>
                  <p:cNvGrpSpPr/>
                  <p:nvPr/>
                </p:nvGrpSpPr>
                <p:grpSpPr>
                  <a:xfrm>
                    <a:off x="-2940565" y="3490627"/>
                    <a:ext cx="107580" cy="137721"/>
                    <a:chOff x="-1475840" y="2934777"/>
                    <a:chExt cx="107580" cy="137721"/>
                  </a:xfrm>
                </p:grpSpPr>
                <p:sp>
                  <p:nvSpPr>
                    <p:cNvPr id="1529" name="Google Shape;152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1"/>
                  <p:cNvGrpSpPr/>
                  <p:nvPr/>
                </p:nvGrpSpPr>
                <p:grpSpPr>
                  <a:xfrm>
                    <a:off x="-2901816" y="3468463"/>
                    <a:ext cx="107580" cy="137721"/>
                    <a:chOff x="-1475840" y="2934777"/>
                    <a:chExt cx="107580" cy="137721"/>
                  </a:xfrm>
                </p:grpSpPr>
                <p:sp>
                  <p:nvSpPr>
                    <p:cNvPr id="1539" name="Google Shape;153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31"/>
                  <p:cNvGrpSpPr/>
                  <p:nvPr/>
                </p:nvGrpSpPr>
                <p:grpSpPr>
                  <a:xfrm>
                    <a:off x="-2863068" y="3446300"/>
                    <a:ext cx="107580" cy="137721"/>
                    <a:chOff x="-1475840" y="2934777"/>
                    <a:chExt cx="107580" cy="137721"/>
                  </a:xfrm>
                </p:grpSpPr>
                <p:sp>
                  <p:nvSpPr>
                    <p:cNvPr id="1549" name="Google Shape;154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31"/>
                  <p:cNvGrpSpPr/>
                  <p:nvPr/>
                </p:nvGrpSpPr>
                <p:grpSpPr>
                  <a:xfrm>
                    <a:off x="-2824319" y="3424137"/>
                    <a:ext cx="107580" cy="137721"/>
                    <a:chOff x="-1475840" y="2934777"/>
                    <a:chExt cx="107580" cy="137721"/>
                  </a:xfrm>
                </p:grpSpPr>
                <p:sp>
                  <p:nvSpPr>
                    <p:cNvPr id="1559" name="Google Shape;155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a:off x="-2785571" y="3401973"/>
                    <a:ext cx="107580" cy="137721"/>
                    <a:chOff x="-1475840" y="2934777"/>
                    <a:chExt cx="107580" cy="137721"/>
                  </a:xfrm>
                </p:grpSpPr>
                <p:sp>
                  <p:nvSpPr>
                    <p:cNvPr id="1569" name="Google Shape;156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31"/>
                  <p:cNvGrpSpPr/>
                  <p:nvPr/>
                </p:nvGrpSpPr>
                <p:grpSpPr>
                  <a:xfrm>
                    <a:off x="-2746822" y="3379810"/>
                    <a:ext cx="107580" cy="137721"/>
                    <a:chOff x="-1475840" y="2934777"/>
                    <a:chExt cx="107580" cy="137721"/>
                  </a:xfrm>
                </p:grpSpPr>
                <p:sp>
                  <p:nvSpPr>
                    <p:cNvPr id="1579" name="Google Shape;157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31"/>
                  <p:cNvGrpSpPr/>
                  <p:nvPr/>
                </p:nvGrpSpPr>
                <p:grpSpPr>
                  <a:xfrm>
                    <a:off x="-2708074" y="3357647"/>
                    <a:ext cx="107580" cy="137721"/>
                    <a:chOff x="-1475840" y="2934777"/>
                    <a:chExt cx="107580" cy="137721"/>
                  </a:xfrm>
                </p:grpSpPr>
                <p:sp>
                  <p:nvSpPr>
                    <p:cNvPr id="1589" name="Google Shape;158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31"/>
                  <p:cNvGrpSpPr/>
                  <p:nvPr/>
                </p:nvGrpSpPr>
                <p:grpSpPr>
                  <a:xfrm>
                    <a:off x="-2669325" y="3335484"/>
                    <a:ext cx="107580" cy="137721"/>
                    <a:chOff x="-1475840" y="2934777"/>
                    <a:chExt cx="107580" cy="137721"/>
                  </a:xfrm>
                </p:grpSpPr>
                <p:sp>
                  <p:nvSpPr>
                    <p:cNvPr id="1599" name="Google Shape;159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31"/>
                  <p:cNvGrpSpPr/>
                  <p:nvPr/>
                </p:nvGrpSpPr>
                <p:grpSpPr>
                  <a:xfrm>
                    <a:off x="-2630577" y="3313320"/>
                    <a:ext cx="107580" cy="137721"/>
                    <a:chOff x="-1475840" y="2934777"/>
                    <a:chExt cx="107580" cy="137721"/>
                  </a:xfrm>
                </p:grpSpPr>
                <p:sp>
                  <p:nvSpPr>
                    <p:cNvPr id="1609" name="Google Shape;160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31"/>
                  <p:cNvGrpSpPr/>
                  <p:nvPr/>
                </p:nvGrpSpPr>
                <p:grpSpPr>
                  <a:xfrm>
                    <a:off x="-2591829" y="3291157"/>
                    <a:ext cx="107580" cy="137721"/>
                    <a:chOff x="-1475840" y="2934777"/>
                    <a:chExt cx="107580" cy="137721"/>
                  </a:xfrm>
                </p:grpSpPr>
                <p:sp>
                  <p:nvSpPr>
                    <p:cNvPr id="1619" name="Google Shape;161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31"/>
                  <p:cNvGrpSpPr/>
                  <p:nvPr/>
                </p:nvGrpSpPr>
                <p:grpSpPr>
                  <a:xfrm>
                    <a:off x="-2553080" y="3268994"/>
                    <a:ext cx="107580" cy="137721"/>
                    <a:chOff x="-1475840" y="2934777"/>
                    <a:chExt cx="107580" cy="137721"/>
                  </a:xfrm>
                </p:grpSpPr>
                <p:sp>
                  <p:nvSpPr>
                    <p:cNvPr id="1629" name="Google Shape;162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31"/>
                  <p:cNvGrpSpPr/>
                  <p:nvPr/>
                </p:nvGrpSpPr>
                <p:grpSpPr>
                  <a:xfrm>
                    <a:off x="-2514332" y="3246830"/>
                    <a:ext cx="107580" cy="137721"/>
                    <a:chOff x="-1475840" y="2934777"/>
                    <a:chExt cx="107580" cy="137721"/>
                  </a:xfrm>
                </p:grpSpPr>
                <p:sp>
                  <p:nvSpPr>
                    <p:cNvPr id="1639" name="Google Shape;163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1"/>
                  <p:cNvGrpSpPr/>
                  <p:nvPr/>
                </p:nvGrpSpPr>
                <p:grpSpPr>
                  <a:xfrm>
                    <a:off x="-2475583" y="3224667"/>
                    <a:ext cx="107580" cy="137721"/>
                    <a:chOff x="-1475840" y="2934777"/>
                    <a:chExt cx="107580" cy="137721"/>
                  </a:xfrm>
                </p:grpSpPr>
                <p:sp>
                  <p:nvSpPr>
                    <p:cNvPr id="1649" name="Google Shape;164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31"/>
                  <p:cNvGrpSpPr/>
                  <p:nvPr/>
                </p:nvGrpSpPr>
                <p:grpSpPr>
                  <a:xfrm>
                    <a:off x="-2436835" y="3202504"/>
                    <a:ext cx="107580" cy="137721"/>
                    <a:chOff x="-1475840" y="2934777"/>
                    <a:chExt cx="107580" cy="137721"/>
                  </a:xfrm>
                </p:grpSpPr>
                <p:sp>
                  <p:nvSpPr>
                    <p:cNvPr id="1659" name="Google Shape;165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1"/>
                  <p:cNvGrpSpPr/>
                  <p:nvPr/>
                </p:nvGrpSpPr>
                <p:grpSpPr>
                  <a:xfrm>
                    <a:off x="-2398086" y="3180341"/>
                    <a:ext cx="107580" cy="137721"/>
                    <a:chOff x="-1475840" y="2934777"/>
                    <a:chExt cx="107580" cy="137721"/>
                  </a:xfrm>
                </p:grpSpPr>
                <p:sp>
                  <p:nvSpPr>
                    <p:cNvPr id="1669" name="Google Shape;166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31"/>
                  <p:cNvGrpSpPr/>
                  <p:nvPr/>
                </p:nvGrpSpPr>
                <p:grpSpPr>
                  <a:xfrm>
                    <a:off x="-2359338" y="3158177"/>
                    <a:ext cx="107580" cy="137721"/>
                    <a:chOff x="-1475840" y="2934777"/>
                    <a:chExt cx="107580" cy="137721"/>
                  </a:xfrm>
                </p:grpSpPr>
                <p:sp>
                  <p:nvSpPr>
                    <p:cNvPr id="1679" name="Google Shape;167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31"/>
                  <p:cNvGrpSpPr/>
                  <p:nvPr/>
                </p:nvGrpSpPr>
                <p:grpSpPr>
                  <a:xfrm>
                    <a:off x="-2320590" y="3136014"/>
                    <a:ext cx="107580" cy="137721"/>
                    <a:chOff x="-1475840" y="2934777"/>
                    <a:chExt cx="107580" cy="137721"/>
                  </a:xfrm>
                </p:grpSpPr>
                <p:sp>
                  <p:nvSpPr>
                    <p:cNvPr id="1689" name="Google Shape;168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698" name="Google Shape;1698;p31"/>
            <p:cNvGrpSpPr/>
            <p:nvPr/>
          </p:nvGrpSpPr>
          <p:grpSpPr>
            <a:xfrm>
              <a:off x="6152311" y="1282007"/>
              <a:ext cx="664880" cy="790316"/>
              <a:chOff x="-2482589" y="3634532"/>
              <a:chExt cx="664880" cy="790316"/>
            </a:xfrm>
          </p:grpSpPr>
          <p:sp>
            <p:nvSpPr>
              <p:cNvPr id="1699" name="Google Shape;1699;p31"/>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1"/>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1"/>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1"/>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1"/>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1"/>
              <p:cNvSpPr/>
              <p:nvPr/>
            </p:nvSpPr>
            <p:spPr>
              <a:xfrm>
                <a:off x="-2482589" y="3827118"/>
                <a:ext cx="331805" cy="378086"/>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1"/>
              <p:cNvSpPr/>
              <p:nvPr/>
            </p:nvSpPr>
            <p:spPr>
              <a:xfrm>
                <a:off x="-2482589" y="3634532"/>
                <a:ext cx="664874" cy="385420"/>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1"/>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1"/>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1"/>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1"/>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1"/>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1"/>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1"/>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1"/>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1"/>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1"/>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1"/>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1"/>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1"/>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1"/>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1"/>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1"/>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31"/>
            <p:cNvGrpSpPr/>
            <p:nvPr/>
          </p:nvGrpSpPr>
          <p:grpSpPr>
            <a:xfrm>
              <a:off x="6241543" y="3620771"/>
              <a:ext cx="486408" cy="985516"/>
              <a:chOff x="-1021989" y="255195"/>
              <a:chExt cx="353263" cy="715750"/>
            </a:xfrm>
          </p:grpSpPr>
          <p:sp>
            <p:nvSpPr>
              <p:cNvPr id="1723" name="Google Shape;1723;p31"/>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1"/>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1"/>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1"/>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1"/>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1"/>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1"/>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1"/>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1"/>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1"/>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1"/>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1"/>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1"/>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1"/>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31"/>
            <p:cNvGrpSpPr/>
            <p:nvPr/>
          </p:nvGrpSpPr>
          <p:grpSpPr>
            <a:xfrm>
              <a:off x="7953455" y="3059215"/>
              <a:ext cx="329844" cy="472596"/>
              <a:chOff x="5036880" y="-8005297"/>
              <a:chExt cx="719554" cy="1030968"/>
            </a:xfrm>
          </p:grpSpPr>
          <p:sp>
            <p:nvSpPr>
              <p:cNvPr id="1738" name="Google Shape;1738;p31"/>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1"/>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1"/>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1"/>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1"/>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1"/>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1"/>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1"/>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1"/>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1"/>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31"/>
            <p:cNvGrpSpPr/>
            <p:nvPr/>
          </p:nvGrpSpPr>
          <p:grpSpPr>
            <a:xfrm>
              <a:off x="7793080" y="785725"/>
              <a:ext cx="650600" cy="601775"/>
              <a:chOff x="7309269" y="-7683723"/>
              <a:chExt cx="1419284" cy="1312773"/>
            </a:xfrm>
          </p:grpSpPr>
          <p:sp>
            <p:nvSpPr>
              <p:cNvPr id="1749" name="Google Shape;1749;p31"/>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1"/>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1"/>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1"/>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1"/>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1"/>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1"/>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1"/>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1"/>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70"/>
        <p:cNvGrpSpPr/>
        <p:nvPr/>
      </p:nvGrpSpPr>
      <p:grpSpPr>
        <a:xfrm>
          <a:off x="0" y="0"/>
          <a:ext cx="0" cy="0"/>
          <a:chOff x="0" y="0"/>
          <a:chExt cx="0" cy="0"/>
        </a:xfrm>
      </p:grpSpPr>
      <p:sp>
        <p:nvSpPr>
          <p:cNvPr id="1771" name="Google Shape;1771;p3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2" name="Google Shape;1772;p32"/>
          <p:cNvGrpSpPr/>
          <p:nvPr/>
        </p:nvGrpSpPr>
        <p:grpSpPr>
          <a:xfrm>
            <a:off x="350675" y="391075"/>
            <a:ext cx="2354462" cy="4383600"/>
            <a:chOff x="356625" y="391075"/>
            <a:chExt cx="2354462" cy="4383600"/>
          </a:xfrm>
        </p:grpSpPr>
        <p:sp>
          <p:nvSpPr>
            <p:cNvPr id="1773" name="Google Shape;1773;p32"/>
            <p:cNvSpPr/>
            <p:nvPr/>
          </p:nvSpPr>
          <p:spPr>
            <a:xfrm>
              <a:off x="356625" y="391075"/>
              <a:ext cx="23544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32"/>
            <p:cNvGrpSpPr/>
            <p:nvPr/>
          </p:nvGrpSpPr>
          <p:grpSpPr>
            <a:xfrm>
              <a:off x="361847" y="397942"/>
              <a:ext cx="2349240" cy="4370437"/>
              <a:chOff x="356625" y="391075"/>
              <a:chExt cx="1126950" cy="2098750"/>
            </a:xfrm>
          </p:grpSpPr>
          <p:sp>
            <p:nvSpPr>
              <p:cNvPr id="1775" name="Google Shape;1775;p32"/>
              <p:cNvSpPr/>
              <p:nvPr/>
            </p:nvSpPr>
            <p:spPr>
              <a:xfrm>
                <a:off x="472375" y="2195050"/>
                <a:ext cx="34075" cy="18500"/>
              </a:xfrm>
              <a:custGeom>
                <a:avLst/>
                <a:gdLst/>
                <a:ahLst/>
                <a:cxnLst/>
                <a:rect l="l" t="t" r="r" b="b"/>
                <a:pathLst>
                  <a:path w="1363" h="740" extrusionOk="0">
                    <a:moveTo>
                      <a:pt x="684" y="0"/>
                    </a:moveTo>
                    <a:cubicBezTo>
                      <a:pt x="526" y="0"/>
                      <a:pt x="370" y="39"/>
                      <a:pt x="254" y="117"/>
                    </a:cubicBezTo>
                    <a:cubicBezTo>
                      <a:pt x="1" y="234"/>
                      <a:pt x="1" y="487"/>
                      <a:pt x="254" y="623"/>
                    </a:cubicBezTo>
                    <a:cubicBezTo>
                      <a:pt x="370"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435425" y="2216450"/>
                <a:ext cx="34075" cy="18125"/>
              </a:xfrm>
              <a:custGeom>
                <a:avLst/>
                <a:gdLst/>
                <a:ahLst/>
                <a:cxnLst/>
                <a:rect l="l" t="t" r="r" b="b"/>
                <a:pathLst>
                  <a:path w="1363" h="725" extrusionOk="0">
                    <a:moveTo>
                      <a:pt x="679" y="0"/>
                    </a:moveTo>
                    <a:cubicBezTo>
                      <a:pt x="521" y="0"/>
                      <a:pt x="360" y="39"/>
                      <a:pt x="234" y="117"/>
                    </a:cubicBezTo>
                    <a:cubicBezTo>
                      <a:pt x="0" y="253"/>
                      <a:pt x="0" y="487"/>
                      <a:pt x="234" y="623"/>
                    </a:cubicBezTo>
                    <a:cubicBezTo>
                      <a:pt x="357" y="697"/>
                      <a:pt x="520" y="724"/>
                      <a:pt x="681" y="724"/>
                    </a:cubicBezTo>
                    <a:cubicBezTo>
                      <a:pt x="775" y="724"/>
                      <a:pt x="868" y="715"/>
                      <a:pt x="954" y="701"/>
                    </a:cubicBezTo>
                    <a:cubicBezTo>
                      <a:pt x="759" y="584"/>
                      <a:pt x="642" y="526"/>
                      <a:pt x="642" y="526"/>
                    </a:cubicBezTo>
                    <a:cubicBezTo>
                      <a:pt x="584" y="506"/>
                      <a:pt x="564" y="409"/>
                      <a:pt x="603" y="351"/>
                    </a:cubicBezTo>
                    <a:cubicBezTo>
                      <a:pt x="618" y="322"/>
                      <a:pt x="663" y="304"/>
                      <a:pt x="717" y="304"/>
                    </a:cubicBezTo>
                    <a:cubicBezTo>
                      <a:pt x="737" y="304"/>
                      <a:pt x="758" y="306"/>
                      <a:pt x="778" y="312"/>
                    </a:cubicBezTo>
                    <a:lnTo>
                      <a:pt x="1206" y="545"/>
                    </a:lnTo>
                    <a:cubicBezTo>
                      <a:pt x="1362" y="409"/>
                      <a:pt x="1343" y="234"/>
                      <a:pt x="1109" y="117"/>
                    </a:cubicBezTo>
                    <a:cubicBezTo>
                      <a:pt x="992" y="39"/>
                      <a:pt x="837"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356625" y="1553825"/>
                <a:ext cx="22400" cy="17225"/>
              </a:xfrm>
              <a:custGeom>
                <a:avLst/>
                <a:gdLst/>
                <a:ahLst/>
                <a:cxnLst/>
                <a:rect l="l" t="t" r="r" b="b"/>
                <a:pathLst>
                  <a:path w="896" h="689" extrusionOk="0">
                    <a:moveTo>
                      <a:pt x="719" y="0"/>
                    </a:moveTo>
                    <a:cubicBezTo>
                      <a:pt x="701" y="0"/>
                      <a:pt x="681" y="3"/>
                      <a:pt x="662" y="8"/>
                    </a:cubicBezTo>
                    <a:lnTo>
                      <a:pt x="1" y="397"/>
                    </a:lnTo>
                    <a:lnTo>
                      <a:pt x="1" y="689"/>
                    </a:lnTo>
                    <a:lnTo>
                      <a:pt x="798" y="261"/>
                    </a:lnTo>
                    <a:cubicBezTo>
                      <a:pt x="857" y="202"/>
                      <a:pt x="895" y="144"/>
                      <a:pt x="837" y="66"/>
                    </a:cubicBezTo>
                    <a:cubicBezTo>
                      <a:pt x="823" y="22"/>
                      <a:pt x="775" y="0"/>
                      <a:pt x="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357600" y="1570850"/>
                <a:ext cx="49625" cy="33750"/>
              </a:xfrm>
              <a:custGeom>
                <a:avLst/>
                <a:gdLst/>
                <a:ahLst/>
                <a:cxnLst/>
                <a:rect l="l" t="t" r="r" b="b"/>
                <a:pathLst>
                  <a:path w="1985" h="1350" extrusionOk="0">
                    <a:moveTo>
                      <a:pt x="1848" y="0"/>
                    </a:moveTo>
                    <a:cubicBezTo>
                      <a:pt x="1829" y="0"/>
                      <a:pt x="1810" y="3"/>
                      <a:pt x="1790" y="8"/>
                    </a:cubicBezTo>
                    <a:lnTo>
                      <a:pt x="0" y="1058"/>
                    </a:lnTo>
                    <a:lnTo>
                      <a:pt x="0" y="1350"/>
                    </a:lnTo>
                    <a:lnTo>
                      <a:pt x="1927" y="241"/>
                    </a:lnTo>
                    <a:cubicBezTo>
                      <a:pt x="1965" y="183"/>
                      <a:pt x="1985" y="105"/>
                      <a:pt x="1965" y="66"/>
                    </a:cubicBezTo>
                    <a:cubicBezTo>
                      <a:pt x="1951" y="22"/>
                      <a:pt x="1903" y="0"/>
                      <a:pt x="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356625" y="1587375"/>
                <a:ext cx="79300" cy="50300"/>
              </a:xfrm>
              <a:custGeom>
                <a:avLst/>
                <a:gdLst/>
                <a:ahLst/>
                <a:cxnLst/>
                <a:rect l="l" t="t" r="r" b="b"/>
                <a:pathLst>
                  <a:path w="3172" h="2012" extrusionOk="0">
                    <a:moveTo>
                      <a:pt x="3035" y="1"/>
                    </a:moveTo>
                    <a:cubicBezTo>
                      <a:pt x="3016" y="1"/>
                      <a:pt x="2997" y="3"/>
                      <a:pt x="2977" y="8"/>
                    </a:cubicBezTo>
                    <a:lnTo>
                      <a:pt x="1" y="1720"/>
                    </a:lnTo>
                    <a:lnTo>
                      <a:pt x="1" y="2012"/>
                    </a:lnTo>
                    <a:lnTo>
                      <a:pt x="3094" y="222"/>
                    </a:lnTo>
                    <a:cubicBezTo>
                      <a:pt x="3152" y="183"/>
                      <a:pt x="3172" y="105"/>
                      <a:pt x="3152" y="66"/>
                    </a:cubicBezTo>
                    <a:cubicBezTo>
                      <a:pt x="3138" y="23"/>
                      <a:pt x="3090"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357125" y="1603900"/>
                <a:ext cx="107500" cy="66850"/>
              </a:xfrm>
              <a:custGeom>
                <a:avLst/>
                <a:gdLst/>
                <a:ahLst/>
                <a:cxnLst/>
                <a:rect l="l" t="t" r="r" b="b"/>
                <a:pathLst>
                  <a:path w="4300" h="2674" extrusionOk="0">
                    <a:moveTo>
                      <a:pt x="4163" y="1"/>
                    </a:moveTo>
                    <a:cubicBezTo>
                      <a:pt x="4145" y="1"/>
                      <a:pt x="4126" y="3"/>
                      <a:pt x="4105" y="8"/>
                    </a:cubicBezTo>
                    <a:lnTo>
                      <a:pt x="0" y="2382"/>
                    </a:lnTo>
                    <a:lnTo>
                      <a:pt x="0" y="2674"/>
                    </a:lnTo>
                    <a:lnTo>
                      <a:pt x="4222" y="223"/>
                    </a:lnTo>
                    <a:cubicBezTo>
                      <a:pt x="4280" y="203"/>
                      <a:pt x="4300" y="125"/>
                      <a:pt x="4280" y="47"/>
                    </a:cubicBezTo>
                    <a:cubicBezTo>
                      <a:pt x="4252" y="19"/>
                      <a:pt x="4213" y="1"/>
                      <a:pt x="4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357600" y="1620225"/>
                <a:ext cx="136200" cy="83600"/>
              </a:xfrm>
              <a:custGeom>
                <a:avLst/>
                <a:gdLst/>
                <a:ahLst/>
                <a:cxnLst/>
                <a:rect l="l" t="t" r="r" b="b"/>
                <a:pathLst>
                  <a:path w="5448" h="3344" extrusionOk="0">
                    <a:moveTo>
                      <a:pt x="5317" y="1"/>
                    </a:moveTo>
                    <a:cubicBezTo>
                      <a:pt x="5297" y="1"/>
                      <a:pt x="5276" y="6"/>
                      <a:pt x="5253" y="17"/>
                    </a:cubicBezTo>
                    <a:lnTo>
                      <a:pt x="0" y="3052"/>
                    </a:lnTo>
                    <a:lnTo>
                      <a:pt x="0" y="3344"/>
                    </a:lnTo>
                    <a:lnTo>
                      <a:pt x="5370" y="231"/>
                    </a:lnTo>
                    <a:cubicBezTo>
                      <a:pt x="5428" y="212"/>
                      <a:pt x="5448" y="134"/>
                      <a:pt x="5428" y="56"/>
                    </a:cubicBezTo>
                    <a:cubicBezTo>
                      <a:pt x="5401" y="28"/>
                      <a:pt x="5364" y="1"/>
                      <a:pt x="5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357600" y="1637250"/>
                <a:ext cx="164900" cy="100150"/>
              </a:xfrm>
              <a:custGeom>
                <a:avLst/>
                <a:gdLst/>
                <a:ahLst/>
                <a:cxnLst/>
                <a:rect l="l" t="t" r="r" b="b"/>
                <a:pathLst>
                  <a:path w="6596" h="4006" extrusionOk="0">
                    <a:moveTo>
                      <a:pt x="6455" y="1"/>
                    </a:moveTo>
                    <a:cubicBezTo>
                      <a:pt x="6437" y="1"/>
                      <a:pt x="6418" y="5"/>
                      <a:pt x="6401" y="17"/>
                    </a:cubicBezTo>
                    <a:lnTo>
                      <a:pt x="0" y="3713"/>
                    </a:lnTo>
                    <a:lnTo>
                      <a:pt x="0" y="4005"/>
                    </a:lnTo>
                    <a:lnTo>
                      <a:pt x="6518" y="231"/>
                    </a:lnTo>
                    <a:cubicBezTo>
                      <a:pt x="6557" y="211"/>
                      <a:pt x="6596" y="134"/>
                      <a:pt x="6557" y="56"/>
                    </a:cubicBezTo>
                    <a:cubicBezTo>
                      <a:pt x="6543" y="28"/>
                      <a:pt x="6500" y="1"/>
                      <a:pt x="6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357125" y="1653525"/>
                <a:ext cx="193600" cy="116450"/>
              </a:xfrm>
              <a:custGeom>
                <a:avLst/>
                <a:gdLst/>
                <a:ahLst/>
                <a:cxnLst/>
                <a:rect l="l" t="t" r="r" b="b"/>
                <a:pathLst>
                  <a:path w="7744" h="4658" extrusionOk="0">
                    <a:moveTo>
                      <a:pt x="7606" y="1"/>
                    </a:moveTo>
                    <a:cubicBezTo>
                      <a:pt x="7587" y="1"/>
                      <a:pt x="7568" y="3"/>
                      <a:pt x="7549" y="8"/>
                    </a:cubicBezTo>
                    <a:lnTo>
                      <a:pt x="0" y="4366"/>
                    </a:lnTo>
                    <a:lnTo>
                      <a:pt x="0" y="4658"/>
                    </a:lnTo>
                    <a:lnTo>
                      <a:pt x="7685" y="241"/>
                    </a:lnTo>
                    <a:cubicBezTo>
                      <a:pt x="7724" y="202"/>
                      <a:pt x="7743" y="144"/>
                      <a:pt x="7724" y="66"/>
                    </a:cubicBezTo>
                    <a:cubicBezTo>
                      <a:pt x="7709" y="23"/>
                      <a:pt x="7662" y="1"/>
                      <a:pt x="7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357600" y="1670075"/>
                <a:ext cx="222300" cy="133950"/>
              </a:xfrm>
              <a:custGeom>
                <a:avLst/>
                <a:gdLst/>
                <a:ahLst/>
                <a:cxnLst/>
                <a:rect l="l" t="t" r="r" b="b"/>
                <a:pathLst>
                  <a:path w="8892" h="5358" extrusionOk="0">
                    <a:moveTo>
                      <a:pt x="8754" y="0"/>
                    </a:moveTo>
                    <a:cubicBezTo>
                      <a:pt x="8736" y="0"/>
                      <a:pt x="8716" y="3"/>
                      <a:pt x="8697" y="7"/>
                    </a:cubicBezTo>
                    <a:lnTo>
                      <a:pt x="0" y="5066"/>
                    </a:lnTo>
                    <a:lnTo>
                      <a:pt x="0" y="5358"/>
                    </a:lnTo>
                    <a:lnTo>
                      <a:pt x="8833" y="221"/>
                    </a:lnTo>
                    <a:cubicBezTo>
                      <a:pt x="8872" y="202"/>
                      <a:pt x="8891" y="124"/>
                      <a:pt x="8872" y="66"/>
                    </a:cubicBezTo>
                    <a:cubicBezTo>
                      <a:pt x="8857" y="22"/>
                      <a:pt x="8810" y="0"/>
                      <a:pt x="8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383375" y="1687100"/>
                <a:ext cx="225225" cy="131025"/>
              </a:xfrm>
              <a:custGeom>
                <a:avLst/>
                <a:gdLst/>
                <a:ahLst/>
                <a:cxnLst/>
                <a:rect l="l" t="t" r="r" b="b"/>
                <a:pathLst>
                  <a:path w="9009" h="5241" extrusionOk="0">
                    <a:moveTo>
                      <a:pt x="8871" y="0"/>
                    </a:moveTo>
                    <a:cubicBezTo>
                      <a:pt x="8853" y="0"/>
                      <a:pt x="8833" y="2"/>
                      <a:pt x="8814" y="7"/>
                    </a:cubicBezTo>
                    <a:lnTo>
                      <a:pt x="1" y="5085"/>
                    </a:lnTo>
                    <a:cubicBezTo>
                      <a:pt x="39" y="5085"/>
                      <a:pt x="59" y="5124"/>
                      <a:pt x="59" y="5124"/>
                    </a:cubicBezTo>
                    <a:cubicBezTo>
                      <a:pt x="156" y="5143"/>
                      <a:pt x="215" y="5182"/>
                      <a:pt x="234" y="5241"/>
                    </a:cubicBezTo>
                    <a:lnTo>
                      <a:pt x="8930" y="221"/>
                    </a:lnTo>
                    <a:cubicBezTo>
                      <a:pt x="8989" y="202"/>
                      <a:pt x="9008" y="124"/>
                      <a:pt x="8989" y="66"/>
                    </a:cubicBezTo>
                    <a:cubicBezTo>
                      <a:pt x="8974" y="22"/>
                      <a:pt x="8927" y="0"/>
                      <a:pt x="8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470450" y="1703625"/>
                <a:ext cx="166850" cy="97975"/>
              </a:xfrm>
              <a:custGeom>
                <a:avLst/>
                <a:gdLst/>
                <a:ahLst/>
                <a:cxnLst/>
                <a:rect l="l" t="t" r="r" b="b"/>
                <a:pathLst>
                  <a:path w="6674" h="3919" extrusionOk="0">
                    <a:moveTo>
                      <a:pt x="6537" y="0"/>
                    </a:moveTo>
                    <a:cubicBezTo>
                      <a:pt x="6519" y="0"/>
                      <a:pt x="6499" y="3"/>
                      <a:pt x="6479" y="8"/>
                    </a:cubicBezTo>
                    <a:lnTo>
                      <a:pt x="0" y="3743"/>
                    </a:lnTo>
                    <a:cubicBezTo>
                      <a:pt x="39" y="3743"/>
                      <a:pt x="39" y="3782"/>
                      <a:pt x="58" y="3782"/>
                    </a:cubicBezTo>
                    <a:cubicBezTo>
                      <a:pt x="136" y="3821"/>
                      <a:pt x="175" y="3879"/>
                      <a:pt x="233" y="3918"/>
                    </a:cubicBezTo>
                    <a:lnTo>
                      <a:pt x="6595" y="222"/>
                    </a:lnTo>
                    <a:cubicBezTo>
                      <a:pt x="6654" y="202"/>
                      <a:pt x="6673" y="125"/>
                      <a:pt x="6654" y="47"/>
                    </a:cubicBezTo>
                    <a:cubicBezTo>
                      <a:pt x="6625" y="18"/>
                      <a:pt x="6586"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357600" y="1719950"/>
                <a:ext cx="308875" cy="183300"/>
              </a:xfrm>
              <a:custGeom>
                <a:avLst/>
                <a:gdLst/>
                <a:ahLst/>
                <a:cxnLst/>
                <a:rect l="l" t="t" r="r" b="b"/>
                <a:pathLst>
                  <a:path w="12355" h="7332" extrusionOk="0">
                    <a:moveTo>
                      <a:pt x="12223" y="0"/>
                    </a:moveTo>
                    <a:cubicBezTo>
                      <a:pt x="12204" y="0"/>
                      <a:pt x="12183" y="5"/>
                      <a:pt x="12160" y="16"/>
                    </a:cubicBezTo>
                    <a:lnTo>
                      <a:pt x="0" y="7040"/>
                    </a:lnTo>
                    <a:lnTo>
                      <a:pt x="0" y="7331"/>
                    </a:lnTo>
                    <a:lnTo>
                      <a:pt x="12277" y="230"/>
                    </a:lnTo>
                    <a:cubicBezTo>
                      <a:pt x="12335" y="211"/>
                      <a:pt x="12354" y="133"/>
                      <a:pt x="12335" y="55"/>
                    </a:cubicBezTo>
                    <a:cubicBezTo>
                      <a:pt x="12307" y="28"/>
                      <a:pt x="12270" y="0"/>
                      <a:pt x="12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357125" y="1736975"/>
                <a:ext cx="337550" cy="199825"/>
              </a:xfrm>
              <a:custGeom>
                <a:avLst/>
                <a:gdLst/>
                <a:ahLst/>
                <a:cxnLst/>
                <a:rect l="l" t="t" r="r" b="b"/>
                <a:pathLst>
                  <a:path w="13502" h="7993" extrusionOk="0">
                    <a:moveTo>
                      <a:pt x="13381" y="0"/>
                    </a:moveTo>
                    <a:cubicBezTo>
                      <a:pt x="13363" y="0"/>
                      <a:pt x="13344" y="5"/>
                      <a:pt x="13327" y="16"/>
                    </a:cubicBezTo>
                    <a:lnTo>
                      <a:pt x="0" y="7701"/>
                    </a:lnTo>
                    <a:lnTo>
                      <a:pt x="0" y="7993"/>
                    </a:lnTo>
                    <a:lnTo>
                      <a:pt x="13443" y="230"/>
                    </a:lnTo>
                    <a:cubicBezTo>
                      <a:pt x="13482" y="211"/>
                      <a:pt x="13502" y="133"/>
                      <a:pt x="13482" y="55"/>
                    </a:cubicBezTo>
                    <a:cubicBezTo>
                      <a:pt x="13469" y="28"/>
                      <a:pt x="13426" y="0"/>
                      <a:pt x="13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415475" y="1753225"/>
                <a:ext cx="307900" cy="179700"/>
              </a:xfrm>
              <a:custGeom>
                <a:avLst/>
                <a:gdLst/>
                <a:ahLst/>
                <a:cxnLst/>
                <a:rect l="l" t="t" r="r" b="b"/>
                <a:pathLst>
                  <a:path w="12316" h="7188" extrusionOk="0">
                    <a:moveTo>
                      <a:pt x="12179" y="1"/>
                    </a:moveTo>
                    <a:cubicBezTo>
                      <a:pt x="12160" y="1"/>
                      <a:pt x="12141" y="3"/>
                      <a:pt x="12121" y="8"/>
                    </a:cubicBezTo>
                    <a:lnTo>
                      <a:pt x="1" y="7012"/>
                    </a:lnTo>
                    <a:cubicBezTo>
                      <a:pt x="20" y="7012"/>
                      <a:pt x="40" y="7051"/>
                      <a:pt x="59" y="7051"/>
                    </a:cubicBezTo>
                    <a:cubicBezTo>
                      <a:pt x="117" y="7109"/>
                      <a:pt x="156" y="7148"/>
                      <a:pt x="215" y="7187"/>
                    </a:cubicBezTo>
                    <a:lnTo>
                      <a:pt x="12257" y="242"/>
                    </a:lnTo>
                    <a:cubicBezTo>
                      <a:pt x="12296" y="203"/>
                      <a:pt x="12316" y="125"/>
                      <a:pt x="12296" y="67"/>
                    </a:cubicBezTo>
                    <a:cubicBezTo>
                      <a:pt x="12282" y="23"/>
                      <a:pt x="12234" y="1"/>
                      <a:pt x="12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540950" y="1769925"/>
                <a:ext cx="211600" cy="123600"/>
              </a:xfrm>
              <a:custGeom>
                <a:avLst/>
                <a:gdLst/>
                <a:ahLst/>
                <a:cxnLst/>
                <a:rect l="l" t="t" r="r" b="b"/>
                <a:pathLst>
                  <a:path w="8464" h="4944" extrusionOk="0">
                    <a:moveTo>
                      <a:pt x="8336" y="1"/>
                    </a:moveTo>
                    <a:cubicBezTo>
                      <a:pt x="8313" y="1"/>
                      <a:pt x="8290" y="7"/>
                      <a:pt x="8269" y="21"/>
                    </a:cubicBezTo>
                    <a:lnTo>
                      <a:pt x="1" y="4788"/>
                    </a:lnTo>
                    <a:cubicBezTo>
                      <a:pt x="40" y="4788"/>
                      <a:pt x="59" y="4827"/>
                      <a:pt x="79" y="4827"/>
                    </a:cubicBezTo>
                    <a:cubicBezTo>
                      <a:pt x="137" y="4846"/>
                      <a:pt x="176" y="4885"/>
                      <a:pt x="234" y="4943"/>
                    </a:cubicBezTo>
                    <a:lnTo>
                      <a:pt x="8406" y="216"/>
                    </a:lnTo>
                    <a:cubicBezTo>
                      <a:pt x="8444" y="196"/>
                      <a:pt x="8464" y="118"/>
                      <a:pt x="8444" y="60"/>
                    </a:cubicBezTo>
                    <a:cubicBezTo>
                      <a:pt x="8419" y="22"/>
                      <a:pt x="8378" y="1"/>
                      <a:pt x="8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357125" y="1786800"/>
                <a:ext cx="424125" cy="249225"/>
              </a:xfrm>
              <a:custGeom>
                <a:avLst/>
                <a:gdLst/>
                <a:ahLst/>
                <a:cxnLst/>
                <a:rect l="l" t="t" r="r" b="b"/>
                <a:pathLst>
                  <a:path w="16965" h="9969" extrusionOk="0">
                    <a:moveTo>
                      <a:pt x="16828" y="0"/>
                    </a:moveTo>
                    <a:cubicBezTo>
                      <a:pt x="16809" y="0"/>
                      <a:pt x="16790" y="3"/>
                      <a:pt x="16770" y="8"/>
                    </a:cubicBezTo>
                    <a:lnTo>
                      <a:pt x="0" y="9696"/>
                    </a:lnTo>
                    <a:lnTo>
                      <a:pt x="0" y="9969"/>
                    </a:lnTo>
                    <a:lnTo>
                      <a:pt x="16887" y="222"/>
                    </a:lnTo>
                    <a:cubicBezTo>
                      <a:pt x="16965" y="183"/>
                      <a:pt x="16965" y="105"/>
                      <a:pt x="16945" y="66"/>
                    </a:cubicBezTo>
                    <a:cubicBezTo>
                      <a:pt x="16931" y="22"/>
                      <a:pt x="16883" y="0"/>
                      <a:pt x="16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637275" y="1803325"/>
                <a:ext cx="173175" cy="101875"/>
              </a:xfrm>
              <a:custGeom>
                <a:avLst/>
                <a:gdLst/>
                <a:ahLst/>
                <a:cxnLst/>
                <a:rect l="l" t="t" r="r" b="b"/>
                <a:pathLst>
                  <a:path w="6927" h="4075" extrusionOk="0">
                    <a:moveTo>
                      <a:pt x="6793" y="0"/>
                    </a:moveTo>
                    <a:cubicBezTo>
                      <a:pt x="6773" y="0"/>
                      <a:pt x="6752" y="3"/>
                      <a:pt x="6731" y="8"/>
                    </a:cubicBezTo>
                    <a:lnTo>
                      <a:pt x="0" y="3899"/>
                    </a:lnTo>
                    <a:cubicBezTo>
                      <a:pt x="20" y="3899"/>
                      <a:pt x="20" y="3899"/>
                      <a:pt x="39" y="3919"/>
                    </a:cubicBezTo>
                    <a:lnTo>
                      <a:pt x="195" y="4074"/>
                    </a:lnTo>
                    <a:lnTo>
                      <a:pt x="6848" y="222"/>
                    </a:lnTo>
                    <a:cubicBezTo>
                      <a:pt x="6907" y="203"/>
                      <a:pt x="6926" y="125"/>
                      <a:pt x="6907" y="47"/>
                    </a:cubicBezTo>
                    <a:cubicBezTo>
                      <a:pt x="6892" y="18"/>
                      <a:pt x="6847" y="0"/>
                      <a:pt x="6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635325" y="190760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719450" y="1819650"/>
                <a:ext cx="119675" cy="70475"/>
              </a:xfrm>
              <a:custGeom>
                <a:avLst/>
                <a:gdLst/>
                <a:ahLst/>
                <a:cxnLst/>
                <a:rect l="l" t="t" r="r" b="b"/>
                <a:pathLst>
                  <a:path w="4787" h="2819" extrusionOk="0">
                    <a:moveTo>
                      <a:pt x="4656" y="0"/>
                    </a:moveTo>
                    <a:cubicBezTo>
                      <a:pt x="4636" y="0"/>
                      <a:pt x="4615" y="5"/>
                      <a:pt x="4592" y="17"/>
                    </a:cubicBezTo>
                    <a:lnTo>
                      <a:pt x="1" y="2662"/>
                    </a:lnTo>
                    <a:cubicBezTo>
                      <a:pt x="20" y="2682"/>
                      <a:pt x="40" y="2682"/>
                      <a:pt x="59" y="2701"/>
                    </a:cubicBezTo>
                    <a:cubicBezTo>
                      <a:pt x="137" y="2760"/>
                      <a:pt x="196" y="2779"/>
                      <a:pt x="215" y="2818"/>
                    </a:cubicBezTo>
                    <a:lnTo>
                      <a:pt x="4709" y="231"/>
                    </a:lnTo>
                    <a:cubicBezTo>
                      <a:pt x="4767" y="192"/>
                      <a:pt x="4787" y="133"/>
                      <a:pt x="4767" y="55"/>
                    </a:cubicBezTo>
                    <a:cubicBezTo>
                      <a:pt x="4740" y="28"/>
                      <a:pt x="4703"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1478700" y="1575900"/>
                <a:ext cx="3425" cy="6825"/>
              </a:xfrm>
              <a:custGeom>
                <a:avLst/>
                <a:gdLst/>
                <a:ahLst/>
                <a:cxnLst/>
                <a:rect l="l" t="t" r="r" b="b"/>
                <a:pathLst>
                  <a:path w="137" h="273" extrusionOk="0">
                    <a:moveTo>
                      <a:pt x="136" y="0"/>
                    </a:moveTo>
                    <a:cubicBezTo>
                      <a:pt x="97" y="0"/>
                      <a:pt x="39" y="0"/>
                      <a:pt x="20" y="58"/>
                    </a:cubicBezTo>
                    <a:cubicBezTo>
                      <a:pt x="0" y="97"/>
                      <a:pt x="0" y="175"/>
                      <a:pt x="78" y="234"/>
                    </a:cubicBezTo>
                    <a:lnTo>
                      <a:pt x="136" y="272"/>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1450000" y="1592425"/>
                <a:ext cx="32125" cy="23850"/>
              </a:xfrm>
              <a:custGeom>
                <a:avLst/>
                <a:gdLst/>
                <a:ahLst/>
                <a:cxnLst/>
                <a:rect l="l" t="t" r="r" b="b"/>
                <a:pathLst>
                  <a:path w="1285" h="954" extrusionOk="0">
                    <a:moveTo>
                      <a:pt x="124" y="1"/>
                    </a:moveTo>
                    <a:cubicBezTo>
                      <a:pt x="80" y="1"/>
                      <a:pt x="46" y="27"/>
                      <a:pt x="20" y="78"/>
                    </a:cubicBezTo>
                    <a:cubicBezTo>
                      <a:pt x="0" y="117"/>
                      <a:pt x="0" y="195"/>
                      <a:pt x="78" y="234"/>
                    </a:cubicBezTo>
                    <a:lnTo>
                      <a:pt x="1284" y="954"/>
                    </a:lnTo>
                    <a:lnTo>
                      <a:pt x="1284" y="662"/>
                    </a:lnTo>
                    <a:lnTo>
                      <a:pt x="195" y="20"/>
                    </a:lnTo>
                    <a:cubicBezTo>
                      <a:pt x="169" y="7"/>
                      <a:pt x="145"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1420825" y="1608975"/>
                <a:ext cx="61300" cy="39900"/>
              </a:xfrm>
              <a:custGeom>
                <a:avLst/>
                <a:gdLst/>
                <a:ahLst/>
                <a:cxnLst/>
                <a:rect l="l" t="t" r="r" b="b"/>
                <a:pathLst>
                  <a:path w="2452" h="1596" extrusionOk="0">
                    <a:moveTo>
                      <a:pt x="195" y="0"/>
                    </a:moveTo>
                    <a:cubicBezTo>
                      <a:pt x="136" y="0"/>
                      <a:pt x="78" y="0"/>
                      <a:pt x="19" y="78"/>
                    </a:cubicBezTo>
                    <a:cubicBezTo>
                      <a:pt x="0" y="117"/>
                      <a:pt x="0" y="195"/>
                      <a:pt x="78" y="234"/>
                    </a:cubicBezTo>
                    <a:lnTo>
                      <a:pt x="2451" y="1595"/>
                    </a:lnTo>
                    <a:lnTo>
                      <a:pt x="2451" y="1304"/>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1392125" y="1625800"/>
                <a:ext cx="90000" cy="56625"/>
              </a:xfrm>
              <a:custGeom>
                <a:avLst/>
                <a:gdLst/>
                <a:ahLst/>
                <a:cxnLst/>
                <a:rect l="l" t="t" r="r" b="b"/>
                <a:pathLst>
                  <a:path w="3600" h="2265" extrusionOk="0">
                    <a:moveTo>
                      <a:pt x="145" y="0"/>
                    </a:moveTo>
                    <a:cubicBezTo>
                      <a:pt x="99" y="0"/>
                      <a:pt x="53" y="18"/>
                      <a:pt x="39" y="47"/>
                    </a:cubicBezTo>
                    <a:cubicBezTo>
                      <a:pt x="0" y="105"/>
                      <a:pt x="0" y="183"/>
                      <a:pt x="78" y="222"/>
                    </a:cubicBezTo>
                    <a:lnTo>
                      <a:pt x="3599" y="2265"/>
                    </a:lnTo>
                    <a:lnTo>
                      <a:pt x="3599" y="1973"/>
                    </a:lnTo>
                    <a:lnTo>
                      <a:pt x="195" y="8"/>
                    </a:lnTo>
                    <a:cubicBezTo>
                      <a:pt x="179" y="3"/>
                      <a:pt x="162"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1363900" y="1642300"/>
                <a:ext cx="118225" cy="73700"/>
              </a:xfrm>
              <a:custGeom>
                <a:avLst/>
                <a:gdLst/>
                <a:ahLst/>
                <a:cxnLst/>
                <a:rect l="l" t="t" r="r" b="b"/>
                <a:pathLst>
                  <a:path w="4729" h="2948" extrusionOk="0">
                    <a:moveTo>
                      <a:pt x="116" y="0"/>
                    </a:moveTo>
                    <a:cubicBezTo>
                      <a:pt x="70" y="0"/>
                      <a:pt x="33" y="30"/>
                      <a:pt x="20" y="68"/>
                    </a:cubicBezTo>
                    <a:cubicBezTo>
                      <a:pt x="1" y="126"/>
                      <a:pt x="1" y="204"/>
                      <a:pt x="59" y="243"/>
                    </a:cubicBezTo>
                    <a:lnTo>
                      <a:pt x="4728" y="2947"/>
                    </a:lnTo>
                    <a:lnTo>
                      <a:pt x="4728" y="2655"/>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1334725" y="1658900"/>
                <a:ext cx="147400" cy="89675"/>
              </a:xfrm>
              <a:custGeom>
                <a:avLst/>
                <a:gdLst/>
                <a:ahLst/>
                <a:cxnLst/>
                <a:rect l="l" t="t" r="r" b="b"/>
                <a:pathLst>
                  <a:path w="5896" h="3587" extrusionOk="0">
                    <a:moveTo>
                      <a:pt x="117" y="1"/>
                    </a:moveTo>
                    <a:cubicBezTo>
                      <a:pt x="79" y="1"/>
                      <a:pt x="43" y="20"/>
                      <a:pt x="20" y="65"/>
                    </a:cubicBezTo>
                    <a:cubicBezTo>
                      <a:pt x="1" y="124"/>
                      <a:pt x="1" y="182"/>
                      <a:pt x="59" y="240"/>
                    </a:cubicBezTo>
                    <a:lnTo>
                      <a:pt x="5895" y="3587"/>
                    </a:lnTo>
                    <a:lnTo>
                      <a:pt x="5895" y="3334"/>
                    </a:lnTo>
                    <a:lnTo>
                      <a:pt x="195" y="26"/>
                    </a:lnTo>
                    <a:cubicBezTo>
                      <a:pt x="171" y="10"/>
                      <a:pt x="143"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1306025" y="1675425"/>
                <a:ext cx="176100" cy="106725"/>
              </a:xfrm>
              <a:custGeom>
                <a:avLst/>
                <a:gdLst/>
                <a:ahLst/>
                <a:cxnLst/>
                <a:rect l="l" t="t" r="r" b="b"/>
                <a:pathLst>
                  <a:path w="7044" h="4269" extrusionOk="0">
                    <a:moveTo>
                      <a:pt x="138" y="0"/>
                    </a:moveTo>
                    <a:cubicBezTo>
                      <a:pt x="82" y="0"/>
                      <a:pt x="35" y="22"/>
                      <a:pt x="20" y="66"/>
                    </a:cubicBezTo>
                    <a:cubicBezTo>
                      <a:pt x="1" y="105"/>
                      <a:pt x="1" y="182"/>
                      <a:pt x="78" y="241"/>
                    </a:cubicBezTo>
                    <a:lnTo>
                      <a:pt x="7043" y="4268"/>
                    </a:lnTo>
                    <a:lnTo>
                      <a:pt x="7043" y="3976"/>
                    </a:lnTo>
                    <a:lnTo>
                      <a:pt x="195" y="7"/>
                    </a:lnTo>
                    <a:cubicBezTo>
                      <a:pt x="176" y="3"/>
                      <a:pt x="156"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1277325" y="1692125"/>
                <a:ext cx="204800" cy="123575"/>
              </a:xfrm>
              <a:custGeom>
                <a:avLst/>
                <a:gdLst/>
                <a:ahLst/>
                <a:cxnLst/>
                <a:rect l="l" t="t" r="r" b="b"/>
                <a:pathLst>
                  <a:path w="8192" h="4943" extrusionOk="0">
                    <a:moveTo>
                      <a:pt x="120" y="1"/>
                    </a:moveTo>
                    <a:cubicBezTo>
                      <a:pt x="72" y="1"/>
                      <a:pt x="33" y="27"/>
                      <a:pt x="20" y="79"/>
                    </a:cubicBezTo>
                    <a:cubicBezTo>
                      <a:pt x="1" y="118"/>
                      <a:pt x="1" y="195"/>
                      <a:pt x="79" y="254"/>
                    </a:cubicBezTo>
                    <a:lnTo>
                      <a:pt x="8191" y="4942"/>
                    </a:lnTo>
                    <a:lnTo>
                      <a:pt x="8191" y="4651"/>
                    </a:lnTo>
                    <a:lnTo>
                      <a:pt x="195" y="20"/>
                    </a:lnTo>
                    <a:cubicBezTo>
                      <a:pt x="169" y="7"/>
                      <a:pt x="14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1248625" y="1708875"/>
                <a:ext cx="233000" cy="136000"/>
              </a:xfrm>
              <a:custGeom>
                <a:avLst/>
                <a:gdLst/>
                <a:ahLst/>
                <a:cxnLst/>
                <a:rect l="l" t="t" r="r" b="b"/>
                <a:pathLst>
                  <a:path w="9320" h="5440" extrusionOk="0">
                    <a:moveTo>
                      <a:pt x="141" y="0"/>
                    </a:moveTo>
                    <a:cubicBezTo>
                      <a:pt x="105" y="0"/>
                      <a:pt x="65" y="14"/>
                      <a:pt x="40" y="51"/>
                    </a:cubicBezTo>
                    <a:cubicBezTo>
                      <a:pt x="1" y="109"/>
                      <a:pt x="1" y="187"/>
                      <a:pt x="79" y="226"/>
                    </a:cubicBezTo>
                    <a:lnTo>
                      <a:pt x="9106" y="5440"/>
                    </a:lnTo>
                    <a:cubicBezTo>
                      <a:pt x="9125" y="5381"/>
                      <a:pt x="9184" y="5342"/>
                      <a:pt x="9242" y="5304"/>
                    </a:cubicBezTo>
                    <a:cubicBezTo>
                      <a:pt x="9281" y="5304"/>
                      <a:pt x="9300" y="5284"/>
                      <a:pt x="9320" y="5284"/>
                    </a:cubicBezTo>
                    <a:lnTo>
                      <a:pt x="196" y="12"/>
                    </a:lnTo>
                    <a:cubicBezTo>
                      <a:pt x="181" y="5"/>
                      <a:pt x="162"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1219450" y="1725500"/>
                <a:ext cx="262675" cy="156350"/>
              </a:xfrm>
              <a:custGeom>
                <a:avLst/>
                <a:gdLst/>
                <a:ahLst/>
                <a:cxnLst/>
                <a:rect l="l" t="t" r="r" b="b"/>
                <a:pathLst>
                  <a:path w="10507" h="6254" extrusionOk="0">
                    <a:moveTo>
                      <a:pt x="146" y="1"/>
                    </a:moveTo>
                    <a:cubicBezTo>
                      <a:pt x="99" y="1"/>
                      <a:pt x="54" y="19"/>
                      <a:pt x="40" y="47"/>
                    </a:cubicBezTo>
                    <a:cubicBezTo>
                      <a:pt x="1" y="106"/>
                      <a:pt x="1" y="183"/>
                      <a:pt x="78" y="222"/>
                    </a:cubicBezTo>
                    <a:lnTo>
                      <a:pt x="10506" y="6253"/>
                    </a:lnTo>
                    <a:lnTo>
                      <a:pt x="10506" y="5961"/>
                    </a:lnTo>
                    <a:lnTo>
                      <a:pt x="195" y="8"/>
                    </a:lnTo>
                    <a:cubicBezTo>
                      <a:pt x="180" y="3"/>
                      <a:pt x="163"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1191250" y="1742000"/>
                <a:ext cx="290875" cy="173400"/>
              </a:xfrm>
              <a:custGeom>
                <a:avLst/>
                <a:gdLst/>
                <a:ahLst/>
                <a:cxnLst/>
                <a:rect l="l" t="t" r="r" b="b"/>
                <a:pathLst>
                  <a:path w="11635" h="6936" extrusionOk="0">
                    <a:moveTo>
                      <a:pt x="116" y="0"/>
                    </a:moveTo>
                    <a:cubicBezTo>
                      <a:pt x="70" y="0"/>
                      <a:pt x="32" y="30"/>
                      <a:pt x="20" y="68"/>
                    </a:cubicBezTo>
                    <a:cubicBezTo>
                      <a:pt x="0" y="126"/>
                      <a:pt x="0" y="204"/>
                      <a:pt x="59" y="243"/>
                    </a:cubicBezTo>
                    <a:lnTo>
                      <a:pt x="11634" y="6936"/>
                    </a:lnTo>
                    <a:lnTo>
                      <a:pt x="11634" y="6644"/>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1162050" y="1758275"/>
                <a:ext cx="320075" cy="189725"/>
              </a:xfrm>
              <a:custGeom>
                <a:avLst/>
                <a:gdLst/>
                <a:ahLst/>
                <a:cxnLst/>
                <a:rect l="l" t="t" r="r" b="b"/>
                <a:pathLst>
                  <a:path w="12803" h="7589" extrusionOk="0">
                    <a:moveTo>
                      <a:pt x="196" y="1"/>
                    </a:moveTo>
                    <a:cubicBezTo>
                      <a:pt x="137" y="1"/>
                      <a:pt x="59" y="1"/>
                      <a:pt x="20" y="79"/>
                    </a:cubicBezTo>
                    <a:cubicBezTo>
                      <a:pt x="1" y="137"/>
                      <a:pt x="1" y="195"/>
                      <a:pt x="59" y="254"/>
                    </a:cubicBezTo>
                    <a:lnTo>
                      <a:pt x="12802" y="7588"/>
                    </a:lnTo>
                    <a:lnTo>
                      <a:pt x="12802" y="7296"/>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1133375" y="1775125"/>
                <a:ext cx="348750" cy="206425"/>
              </a:xfrm>
              <a:custGeom>
                <a:avLst/>
                <a:gdLst/>
                <a:ahLst/>
                <a:cxnLst/>
                <a:rect l="l" t="t" r="r" b="b"/>
                <a:pathLst>
                  <a:path w="13950" h="8257" extrusionOk="0">
                    <a:moveTo>
                      <a:pt x="137" y="0"/>
                    </a:moveTo>
                    <a:cubicBezTo>
                      <a:pt x="82" y="0"/>
                      <a:pt x="34" y="22"/>
                      <a:pt x="20" y="66"/>
                    </a:cubicBezTo>
                    <a:cubicBezTo>
                      <a:pt x="0" y="105"/>
                      <a:pt x="0" y="183"/>
                      <a:pt x="78" y="222"/>
                    </a:cubicBezTo>
                    <a:lnTo>
                      <a:pt x="13949" y="8257"/>
                    </a:lnTo>
                    <a:lnTo>
                      <a:pt x="13949" y="7965"/>
                    </a:lnTo>
                    <a:lnTo>
                      <a:pt x="195" y="8"/>
                    </a:lnTo>
                    <a:cubicBezTo>
                      <a:pt x="175" y="3"/>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1104675" y="1791850"/>
                <a:ext cx="378425" cy="223250"/>
              </a:xfrm>
              <a:custGeom>
                <a:avLst/>
                <a:gdLst/>
                <a:ahLst/>
                <a:cxnLst/>
                <a:rect l="l" t="t" r="r" b="b"/>
                <a:pathLst>
                  <a:path w="15137" h="8930" extrusionOk="0">
                    <a:moveTo>
                      <a:pt x="124" y="0"/>
                    </a:moveTo>
                    <a:cubicBezTo>
                      <a:pt x="80" y="0"/>
                      <a:pt x="46" y="26"/>
                      <a:pt x="20" y="78"/>
                    </a:cubicBezTo>
                    <a:cubicBezTo>
                      <a:pt x="0" y="117"/>
                      <a:pt x="0" y="195"/>
                      <a:pt x="78" y="253"/>
                    </a:cubicBezTo>
                    <a:lnTo>
                      <a:pt x="15136" y="8930"/>
                    </a:lnTo>
                    <a:lnTo>
                      <a:pt x="15136" y="8638"/>
                    </a:lnTo>
                    <a:lnTo>
                      <a:pt x="195" y="20"/>
                    </a:lnTo>
                    <a:cubicBezTo>
                      <a:pt x="169" y="7"/>
                      <a:pt x="145"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1075500" y="1808600"/>
                <a:ext cx="406625" cy="239100"/>
              </a:xfrm>
              <a:custGeom>
                <a:avLst/>
                <a:gdLst/>
                <a:ahLst/>
                <a:cxnLst/>
                <a:rect l="l" t="t" r="r" b="b"/>
                <a:pathLst>
                  <a:path w="16265" h="9564" extrusionOk="0">
                    <a:moveTo>
                      <a:pt x="145" y="0"/>
                    </a:moveTo>
                    <a:cubicBezTo>
                      <a:pt x="106" y="0"/>
                      <a:pt x="58" y="18"/>
                      <a:pt x="19" y="69"/>
                    </a:cubicBezTo>
                    <a:cubicBezTo>
                      <a:pt x="0" y="108"/>
                      <a:pt x="0" y="186"/>
                      <a:pt x="78" y="225"/>
                    </a:cubicBezTo>
                    <a:lnTo>
                      <a:pt x="16264" y="9563"/>
                    </a:lnTo>
                    <a:lnTo>
                      <a:pt x="16264" y="9272"/>
                    </a:lnTo>
                    <a:lnTo>
                      <a:pt x="195" y="11"/>
                    </a:lnTo>
                    <a:cubicBezTo>
                      <a:pt x="182" y="5"/>
                      <a:pt x="16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1046800" y="1825200"/>
                <a:ext cx="435325" cy="256050"/>
              </a:xfrm>
              <a:custGeom>
                <a:avLst/>
                <a:gdLst/>
                <a:ahLst/>
                <a:cxnLst/>
                <a:rect l="l" t="t" r="r" b="b"/>
                <a:pathLst>
                  <a:path w="17413" h="10242" extrusionOk="0">
                    <a:moveTo>
                      <a:pt x="145" y="1"/>
                    </a:moveTo>
                    <a:cubicBezTo>
                      <a:pt x="99" y="1"/>
                      <a:pt x="53" y="19"/>
                      <a:pt x="39" y="47"/>
                    </a:cubicBezTo>
                    <a:cubicBezTo>
                      <a:pt x="0" y="106"/>
                      <a:pt x="0" y="164"/>
                      <a:pt x="78" y="223"/>
                    </a:cubicBezTo>
                    <a:lnTo>
                      <a:pt x="17412" y="10242"/>
                    </a:lnTo>
                    <a:lnTo>
                      <a:pt x="17412" y="9950"/>
                    </a:lnTo>
                    <a:lnTo>
                      <a:pt x="195" y="9"/>
                    </a:lnTo>
                    <a:cubicBezTo>
                      <a:pt x="179" y="3"/>
                      <a:pt x="162"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1193200" y="1320050"/>
                <a:ext cx="288425" cy="171725"/>
              </a:xfrm>
              <a:custGeom>
                <a:avLst/>
                <a:gdLst/>
                <a:ahLst/>
                <a:cxnLst/>
                <a:rect l="l" t="t" r="r" b="b"/>
                <a:pathLst>
                  <a:path w="11537" h="6869" extrusionOk="0">
                    <a:moveTo>
                      <a:pt x="11537" y="1"/>
                    </a:moveTo>
                    <a:lnTo>
                      <a:pt x="58" y="6615"/>
                    </a:lnTo>
                    <a:cubicBezTo>
                      <a:pt x="39" y="6693"/>
                      <a:pt x="0" y="6771"/>
                      <a:pt x="39" y="6810"/>
                    </a:cubicBezTo>
                    <a:cubicBezTo>
                      <a:pt x="58" y="6868"/>
                      <a:pt x="117" y="6868"/>
                      <a:pt x="136" y="6868"/>
                    </a:cubicBezTo>
                    <a:cubicBezTo>
                      <a:pt x="156" y="6868"/>
                      <a:pt x="175" y="6868"/>
                      <a:pt x="175" y="6829"/>
                    </a:cubicBezTo>
                    <a:lnTo>
                      <a:pt x="11537" y="293"/>
                    </a:lnTo>
                    <a:lnTo>
                      <a:pt x="1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1166925" y="1288925"/>
                <a:ext cx="314700" cy="187275"/>
              </a:xfrm>
              <a:custGeom>
                <a:avLst/>
                <a:gdLst/>
                <a:ahLst/>
                <a:cxnLst/>
                <a:rect l="l" t="t" r="r" b="b"/>
                <a:pathLst>
                  <a:path w="12588" h="7491" extrusionOk="0">
                    <a:moveTo>
                      <a:pt x="12588" y="1"/>
                    </a:moveTo>
                    <a:lnTo>
                      <a:pt x="39" y="7257"/>
                    </a:lnTo>
                    <a:cubicBezTo>
                      <a:pt x="20" y="7296"/>
                      <a:pt x="1" y="7394"/>
                      <a:pt x="20" y="7452"/>
                    </a:cubicBezTo>
                    <a:cubicBezTo>
                      <a:pt x="39" y="7491"/>
                      <a:pt x="78" y="7491"/>
                      <a:pt x="117" y="7491"/>
                    </a:cubicBezTo>
                    <a:cubicBezTo>
                      <a:pt x="137" y="7491"/>
                      <a:pt x="156" y="7491"/>
                      <a:pt x="156" y="7471"/>
                    </a:cubicBezTo>
                    <a:lnTo>
                      <a:pt x="12588" y="292"/>
                    </a:lnTo>
                    <a:lnTo>
                      <a:pt x="12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1140175" y="1258275"/>
                <a:ext cx="341450" cy="202375"/>
              </a:xfrm>
              <a:custGeom>
                <a:avLst/>
                <a:gdLst/>
                <a:ahLst/>
                <a:cxnLst/>
                <a:rect l="l" t="t" r="r" b="b"/>
                <a:pathLst>
                  <a:path w="13658" h="8095" extrusionOk="0">
                    <a:moveTo>
                      <a:pt x="13658" y="1"/>
                    </a:moveTo>
                    <a:lnTo>
                      <a:pt x="39" y="7841"/>
                    </a:lnTo>
                    <a:cubicBezTo>
                      <a:pt x="1" y="7919"/>
                      <a:pt x="1" y="7997"/>
                      <a:pt x="20" y="8036"/>
                    </a:cubicBezTo>
                    <a:cubicBezTo>
                      <a:pt x="39" y="8094"/>
                      <a:pt x="98" y="8094"/>
                      <a:pt x="117" y="8094"/>
                    </a:cubicBezTo>
                    <a:cubicBezTo>
                      <a:pt x="137" y="8094"/>
                      <a:pt x="156" y="8094"/>
                      <a:pt x="156" y="8075"/>
                    </a:cubicBezTo>
                    <a:lnTo>
                      <a:pt x="13658" y="293"/>
                    </a:lnTo>
                    <a:lnTo>
                      <a:pt x="13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1112450" y="1227150"/>
                <a:ext cx="369175" cy="218425"/>
              </a:xfrm>
              <a:custGeom>
                <a:avLst/>
                <a:gdLst/>
                <a:ahLst/>
                <a:cxnLst/>
                <a:rect l="l" t="t" r="r" b="b"/>
                <a:pathLst>
                  <a:path w="14767" h="8737" extrusionOk="0">
                    <a:moveTo>
                      <a:pt x="14767" y="1"/>
                    </a:moveTo>
                    <a:lnTo>
                      <a:pt x="78" y="8483"/>
                    </a:lnTo>
                    <a:cubicBezTo>
                      <a:pt x="39" y="8542"/>
                      <a:pt x="1" y="8600"/>
                      <a:pt x="59" y="8678"/>
                    </a:cubicBezTo>
                    <a:cubicBezTo>
                      <a:pt x="78" y="8736"/>
                      <a:pt x="137" y="8736"/>
                      <a:pt x="156" y="8736"/>
                    </a:cubicBezTo>
                    <a:cubicBezTo>
                      <a:pt x="176" y="8736"/>
                      <a:pt x="195" y="8736"/>
                      <a:pt x="195" y="8697"/>
                    </a:cubicBezTo>
                    <a:lnTo>
                      <a:pt x="14767" y="293"/>
                    </a:lnTo>
                    <a:lnTo>
                      <a:pt x="14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1085700" y="1195550"/>
                <a:ext cx="396425" cy="233975"/>
              </a:xfrm>
              <a:custGeom>
                <a:avLst/>
                <a:gdLst/>
                <a:ahLst/>
                <a:cxnLst/>
                <a:rect l="l" t="t" r="r" b="b"/>
                <a:pathLst>
                  <a:path w="15857" h="9359" extrusionOk="0">
                    <a:moveTo>
                      <a:pt x="15856" y="0"/>
                    </a:moveTo>
                    <a:lnTo>
                      <a:pt x="78" y="9086"/>
                    </a:lnTo>
                    <a:cubicBezTo>
                      <a:pt x="39" y="9183"/>
                      <a:pt x="1" y="9261"/>
                      <a:pt x="59" y="9319"/>
                    </a:cubicBezTo>
                    <a:cubicBezTo>
                      <a:pt x="78" y="9358"/>
                      <a:pt x="137" y="9358"/>
                      <a:pt x="156" y="9358"/>
                    </a:cubicBezTo>
                    <a:cubicBezTo>
                      <a:pt x="176" y="9358"/>
                      <a:pt x="195" y="9358"/>
                      <a:pt x="195" y="9339"/>
                    </a:cubicBezTo>
                    <a:lnTo>
                      <a:pt x="15856" y="292"/>
                    </a:lnTo>
                    <a:lnTo>
                      <a:pt x="15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058950" y="1164900"/>
                <a:ext cx="422675" cy="249550"/>
              </a:xfrm>
              <a:custGeom>
                <a:avLst/>
                <a:gdLst/>
                <a:ahLst/>
                <a:cxnLst/>
                <a:rect l="l" t="t" r="r" b="b"/>
                <a:pathLst>
                  <a:path w="16907" h="9982" extrusionOk="0">
                    <a:moveTo>
                      <a:pt x="16907" y="1"/>
                    </a:moveTo>
                    <a:lnTo>
                      <a:pt x="59" y="9728"/>
                    </a:lnTo>
                    <a:cubicBezTo>
                      <a:pt x="39" y="9786"/>
                      <a:pt x="1" y="9864"/>
                      <a:pt x="39" y="9923"/>
                    </a:cubicBezTo>
                    <a:cubicBezTo>
                      <a:pt x="59" y="9981"/>
                      <a:pt x="98" y="9981"/>
                      <a:pt x="137" y="9981"/>
                    </a:cubicBezTo>
                    <a:cubicBezTo>
                      <a:pt x="156" y="9981"/>
                      <a:pt x="176" y="9981"/>
                      <a:pt x="176" y="9962"/>
                    </a:cubicBezTo>
                    <a:lnTo>
                      <a:pt x="16907" y="292"/>
                    </a:lnTo>
                    <a:lnTo>
                      <a:pt x="16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032200" y="1133300"/>
                <a:ext cx="449425" cy="265100"/>
              </a:xfrm>
              <a:custGeom>
                <a:avLst/>
                <a:gdLst/>
                <a:ahLst/>
                <a:cxnLst/>
                <a:rect l="l" t="t" r="r" b="b"/>
                <a:pathLst>
                  <a:path w="17977" h="10604" extrusionOk="0">
                    <a:moveTo>
                      <a:pt x="17977" y="0"/>
                    </a:moveTo>
                    <a:lnTo>
                      <a:pt x="59" y="10350"/>
                    </a:lnTo>
                    <a:cubicBezTo>
                      <a:pt x="39" y="10447"/>
                      <a:pt x="1" y="10506"/>
                      <a:pt x="39" y="10564"/>
                    </a:cubicBezTo>
                    <a:cubicBezTo>
                      <a:pt x="59" y="10603"/>
                      <a:pt x="98" y="10603"/>
                      <a:pt x="137" y="10603"/>
                    </a:cubicBezTo>
                    <a:cubicBezTo>
                      <a:pt x="156" y="10603"/>
                      <a:pt x="176" y="10603"/>
                      <a:pt x="176" y="10584"/>
                    </a:cubicBezTo>
                    <a:lnTo>
                      <a:pt x="17977" y="292"/>
                    </a:lnTo>
                    <a:lnTo>
                      <a:pt x="17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1005450" y="1103625"/>
                <a:ext cx="476175" cy="279675"/>
              </a:xfrm>
              <a:custGeom>
                <a:avLst/>
                <a:gdLst/>
                <a:ahLst/>
                <a:cxnLst/>
                <a:rect l="l" t="t" r="r" b="b"/>
                <a:pathLst>
                  <a:path w="19047" h="11187" extrusionOk="0">
                    <a:moveTo>
                      <a:pt x="19047" y="0"/>
                    </a:moveTo>
                    <a:lnTo>
                      <a:pt x="78" y="10973"/>
                    </a:lnTo>
                    <a:cubicBezTo>
                      <a:pt x="0" y="10992"/>
                      <a:pt x="0" y="11070"/>
                      <a:pt x="39" y="11148"/>
                    </a:cubicBezTo>
                    <a:cubicBezTo>
                      <a:pt x="59" y="11187"/>
                      <a:pt x="98" y="11187"/>
                      <a:pt x="137" y="11187"/>
                    </a:cubicBezTo>
                    <a:cubicBezTo>
                      <a:pt x="156" y="11187"/>
                      <a:pt x="176" y="11187"/>
                      <a:pt x="176" y="11167"/>
                    </a:cubicBezTo>
                    <a:lnTo>
                      <a:pt x="19047" y="273"/>
                    </a:lnTo>
                    <a:lnTo>
                      <a:pt x="19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951450" y="1137675"/>
                <a:ext cx="369200" cy="214500"/>
              </a:xfrm>
              <a:custGeom>
                <a:avLst/>
                <a:gdLst/>
                <a:ahLst/>
                <a:cxnLst/>
                <a:rect l="l" t="t" r="r" b="b"/>
                <a:pathLst>
                  <a:path w="14768" h="8580" extrusionOk="0">
                    <a:moveTo>
                      <a:pt x="14553" y="0"/>
                    </a:moveTo>
                    <a:lnTo>
                      <a:pt x="79" y="8366"/>
                    </a:lnTo>
                    <a:cubicBezTo>
                      <a:pt x="20" y="8385"/>
                      <a:pt x="1" y="8463"/>
                      <a:pt x="20" y="8541"/>
                    </a:cubicBezTo>
                    <a:cubicBezTo>
                      <a:pt x="59" y="8560"/>
                      <a:pt x="98" y="8580"/>
                      <a:pt x="157" y="8580"/>
                    </a:cubicBezTo>
                    <a:cubicBezTo>
                      <a:pt x="176" y="8580"/>
                      <a:pt x="196" y="8580"/>
                      <a:pt x="196" y="8560"/>
                    </a:cubicBezTo>
                    <a:lnTo>
                      <a:pt x="14767" y="156"/>
                    </a:lnTo>
                    <a:cubicBezTo>
                      <a:pt x="14748" y="156"/>
                      <a:pt x="14709" y="117"/>
                      <a:pt x="14689" y="117"/>
                    </a:cubicBezTo>
                    <a:cubicBezTo>
                      <a:pt x="14651" y="97"/>
                      <a:pt x="14592" y="58"/>
                      <a:pt x="14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1073550" y="1234450"/>
                <a:ext cx="27750" cy="15100"/>
              </a:xfrm>
              <a:custGeom>
                <a:avLst/>
                <a:gdLst/>
                <a:ahLst/>
                <a:cxnLst/>
                <a:rect l="l" t="t" r="r" b="b"/>
                <a:pathLst>
                  <a:path w="1110" h="604" extrusionOk="0">
                    <a:moveTo>
                      <a:pt x="856" y="1"/>
                    </a:moveTo>
                    <a:lnTo>
                      <a:pt x="0" y="468"/>
                    </a:lnTo>
                    <a:lnTo>
                      <a:pt x="253" y="604"/>
                    </a:lnTo>
                    <a:lnTo>
                      <a:pt x="1109"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10200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939300" y="1311800"/>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966550" y="1296225"/>
                <a:ext cx="26775" cy="15600"/>
              </a:xfrm>
              <a:custGeom>
                <a:avLst/>
                <a:gdLst/>
                <a:ahLst/>
                <a:cxnLst/>
                <a:rect l="l" t="t" r="r" b="b"/>
                <a:pathLst>
                  <a:path w="1071" h="624" extrusionOk="0">
                    <a:moveTo>
                      <a:pt x="837" y="0"/>
                    </a:moveTo>
                    <a:lnTo>
                      <a:pt x="0" y="487"/>
                    </a:lnTo>
                    <a:lnTo>
                      <a:pt x="253" y="623"/>
                    </a:lnTo>
                    <a:lnTo>
                      <a:pt x="1070"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10468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1101275" y="1010725"/>
                <a:ext cx="380850" cy="223750"/>
              </a:xfrm>
              <a:custGeom>
                <a:avLst/>
                <a:gdLst/>
                <a:ahLst/>
                <a:cxnLst/>
                <a:rect l="l" t="t" r="r" b="b"/>
                <a:pathLst>
                  <a:path w="15234" h="8950" extrusionOk="0">
                    <a:moveTo>
                      <a:pt x="15233" y="0"/>
                    </a:moveTo>
                    <a:lnTo>
                      <a:pt x="0" y="8794"/>
                    </a:lnTo>
                    <a:lnTo>
                      <a:pt x="234" y="8950"/>
                    </a:lnTo>
                    <a:lnTo>
                      <a:pt x="15233" y="273"/>
                    </a:lnTo>
                    <a:lnTo>
                      <a:pt x="15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993300" y="1280650"/>
                <a:ext cx="26775" cy="15600"/>
              </a:xfrm>
              <a:custGeom>
                <a:avLst/>
                <a:gdLst/>
                <a:ahLst/>
                <a:cxnLst/>
                <a:rect l="l" t="t" r="r" b="b"/>
                <a:pathLst>
                  <a:path w="1071" h="624" extrusionOk="0">
                    <a:moveTo>
                      <a:pt x="837" y="1"/>
                    </a:moveTo>
                    <a:lnTo>
                      <a:pt x="0" y="487"/>
                    </a:lnTo>
                    <a:lnTo>
                      <a:pt x="253" y="623"/>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924700" y="1326875"/>
                <a:ext cx="14150" cy="9750"/>
              </a:xfrm>
              <a:custGeom>
                <a:avLst/>
                <a:gdLst/>
                <a:ahLst/>
                <a:cxnLst/>
                <a:rect l="l" t="t" r="r" b="b"/>
                <a:pathLst>
                  <a:path w="566" h="390" extrusionOk="0">
                    <a:moveTo>
                      <a:pt x="312" y="0"/>
                    </a:moveTo>
                    <a:lnTo>
                      <a:pt x="79" y="175"/>
                    </a:lnTo>
                    <a:cubicBezTo>
                      <a:pt x="20" y="195"/>
                      <a:pt x="1" y="273"/>
                      <a:pt x="20" y="331"/>
                    </a:cubicBezTo>
                    <a:cubicBezTo>
                      <a:pt x="59" y="389"/>
                      <a:pt x="98" y="389"/>
                      <a:pt x="118" y="389"/>
                    </a:cubicBezTo>
                    <a:cubicBezTo>
                      <a:pt x="157" y="389"/>
                      <a:pt x="176" y="389"/>
                      <a:pt x="176" y="37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10468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10200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9933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897950" y="1311800"/>
                <a:ext cx="14150" cy="9750"/>
              </a:xfrm>
              <a:custGeom>
                <a:avLst/>
                <a:gdLst/>
                <a:ahLst/>
                <a:cxnLst/>
                <a:rect l="l" t="t" r="r" b="b"/>
                <a:pathLst>
                  <a:path w="566" h="390" extrusionOk="0">
                    <a:moveTo>
                      <a:pt x="312" y="0"/>
                    </a:moveTo>
                    <a:lnTo>
                      <a:pt x="79" y="156"/>
                    </a:lnTo>
                    <a:cubicBezTo>
                      <a:pt x="20" y="195"/>
                      <a:pt x="1" y="253"/>
                      <a:pt x="20" y="331"/>
                    </a:cubicBezTo>
                    <a:cubicBezTo>
                      <a:pt x="59" y="389"/>
                      <a:pt x="98" y="389"/>
                      <a:pt x="118" y="389"/>
                    </a:cubicBezTo>
                    <a:cubicBezTo>
                      <a:pt x="137" y="389"/>
                      <a:pt x="176" y="389"/>
                      <a:pt x="176" y="35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912550" y="1296225"/>
                <a:ext cx="26775" cy="15600"/>
              </a:xfrm>
              <a:custGeom>
                <a:avLst/>
                <a:gdLst/>
                <a:ahLst/>
                <a:cxnLst/>
                <a:rect l="l" t="t" r="r" b="b"/>
                <a:pathLst>
                  <a:path w="1071" h="624" extrusionOk="0">
                    <a:moveTo>
                      <a:pt x="837" y="0"/>
                    </a:moveTo>
                    <a:lnTo>
                      <a:pt x="1" y="487"/>
                    </a:lnTo>
                    <a:lnTo>
                      <a:pt x="254" y="623"/>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9665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939300" y="1280650"/>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1074525" y="1024825"/>
                <a:ext cx="334150" cy="193125"/>
              </a:xfrm>
              <a:custGeom>
                <a:avLst/>
                <a:gdLst/>
                <a:ahLst/>
                <a:cxnLst/>
                <a:rect l="l" t="t" r="r" b="b"/>
                <a:pathLst>
                  <a:path w="13366" h="7725" extrusionOk="0">
                    <a:moveTo>
                      <a:pt x="13152" y="1"/>
                    </a:moveTo>
                    <a:lnTo>
                      <a:pt x="0" y="7569"/>
                    </a:lnTo>
                    <a:lnTo>
                      <a:pt x="234" y="7724"/>
                    </a:lnTo>
                    <a:lnTo>
                      <a:pt x="13366" y="156"/>
                    </a:lnTo>
                    <a:cubicBezTo>
                      <a:pt x="13346" y="137"/>
                      <a:pt x="13327" y="137"/>
                      <a:pt x="13288" y="117"/>
                    </a:cubicBezTo>
                    <a:cubicBezTo>
                      <a:pt x="13249" y="98"/>
                      <a:pt x="13191" y="39"/>
                      <a:pt x="13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046800" y="1046725"/>
                <a:ext cx="271900" cy="157125"/>
              </a:xfrm>
              <a:custGeom>
                <a:avLst/>
                <a:gdLst/>
                <a:ahLst/>
                <a:cxnLst/>
                <a:rect l="l" t="t" r="r" b="b"/>
                <a:pathLst>
                  <a:path w="10876" h="6285" extrusionOk="0">
                    <a:moveTo>
                      <a:pt x="10661" y="0"/>
                    </a:moveTo>
                    <a:lnTo>
                      <a:pt x="0" y="6148"/>
                    </a:lnTo>
                    <a:lnTo>
                      <a:pt x="253" y="6284"/>
                    </a:lnTo>
                    <a:lnTo>
                      <a:pt x="10875" y="136"/>
                    </a:lnTo>
                    <a:cubicBezTo>
                      <a:pt x="10856" y="136"/>
                      <a:pt x="10837" y="117"/>
                      <a:pt x="10798" y="117"/>
                    </a:cubicBezTo>
                    <a:cubicBezTo>
                      <a:pt x="10759" y="97"/>
                      <a:pt x="10700" y="39"/>
                      <a:pt x="10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939300" y="1249525"/>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9933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9665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912550" y="1265575"/>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10200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885800" y="1280650"/>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871200" y="1295750"/>
                <a:ext cx="14150" cy="9750"/>
              </a:xfrm>
              <a:custGeom>
                <a:avLst/>
                <a:gdLst/>
                <a:ahLst/>
                <a:cxnLst/>
                <a:rect l="l" t="t" r="r" b="b"/>
                <a:pathLst>
                  <a:path w="566" h="390" extrusionOk="0">
                    <a:moveTo>
                      <a:pt x="312" y="0"/>
                    </a:moveTo>
                    <a:lnTo>
                      <a:pt x="79" y="175"/>
                    </a:lnTo>
                    <a:cubicBezTo>
                      <a:pt x="20" y="195"/>
                      <a:pt x="1" y="272"/>
                      <a:pt x="20" y="350"/>
                    </a:cubicBezTo>
                    <a:cubicBezTo>
                      <a:pt x="59" y="389"/>
                      <a:pt x="98" y="389"/>
                      <a:pt x="118" y="389"/>
                    </a:cubicBezTo>
                    <a:cubicBezTo>
                      <a:pt x="157" y="389"/>
                      <a:pt x="176" y="389"/>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993300" y="1187775"/>
                <a:ext cx="26775" cy="15575"/>
              </a:xfrm>
              <a:custGeom>
                <a:avLst/>
                <a:gdLst/>
                <a:ahLst/>
                <a:cxnLst/>
                <a:rect l="l" t="t" r="r" b="b"/>
                <a:pathLst>
                  <a:path w="1071" h="623" extrusionOk="0">
                    <a:moveTo>
                      <a:pt x="837" y="0"/>
                    </a:moveTo>
                    <a:lnTo>
                      <a:pt x="0" y="486"/>
                    </a:lnTo>
                    <a:lnTo>
                      <a:pt x="253" y="623"/>
                    </a:lnTo>
                    <a:lnTo>
                      <a:pt x="1070"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912550" y="1234450"/>
                <a:ext cx="26775" cy="15100"/>
              </a:xfrm>
              <a:custGeom>
                <a:avLst/>
                <a:gdLst/>
                <a:ahLst/>
                <a:cxnLst/>
                <a:rect l="l" t="t" r="r" b="b"/>
                <a:pathLst>
                  <a:path w="1071" h="604" extrusionOk="0">
                    <a:moveTo>
                      <a:pt x="837" y="1"/>
                    </a:moveTo>
                    <a:lnTo>
                      <a:pt x="1" y="468"/>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859050" y="1265575"/>
                <a:ext cx="26775" cy="15100"/>
              </a:xfrm>
              <a:custGeom>
                <a:avLst/>
                <a:gdLst/>
                <a:ahLst/>
                <a:cxnLst/>
                <a:rect l="l" t="t" r="r" b="b"/>
                <a:pathLst>
                  <a:path w="1071" h="604" extrusionOk="0">
                    <a:moveTo>
                      <a:pt x="837" y="1"/>
                    </a:moveTo>
                    <a:lnTo>
                      <a:pt x="1" y="487"/>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9665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885800" y="1249525"/>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939300" y="1218400"/>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843975" y="1280650"/>
                <a:ext cx="14125" cy="9775"/>
              </a:xfrm>
              <a:custGeom>
                <a:avLst/>
                <a:gdLst/>
                <a:ahLst/>
                <a:cxnLst/>
                <a:rect l="l" t="t" r="r" b="b"/>
                <a:pathLst>
                  <a:path w="565" h="391" extrusionOk="0">
                    <a:moveTo>
                      <a:pt x="312" y="1"/>
                    </a:moveTo>
                    <a:lnTo>
                      <a:pt x="78" y="176"/>
                    </a:lnTo>
                    <a:cubicBezTo>
                      <a:pt x="20" y="195"/>
                      <a:pt x="0" y="273"/>
                      <a:pt x="20" y="332"/>
                    </a:cubicBezTo>
                    <a:cubicBezTo>
                      <a:pt x="39" y="390"/>
                      <a:pt x="98" y="390"/>
                      <a:pt x="117" y="390"/>
                    </a:cubicBezTo>
                    <a:cubicBezTo>
                      <a:pt x="137"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1020050" y="917825"/>
                <a:ext cx="462075" cy="269950"/>
              </a:xfrm>
              <a:custGeom>
                <a:avLst/>
                <a:gdLst/>
                <a:ahLst/>
                <a:cxnLst/>
                <a:rect l="l" t="t" r="r" b="b"/>
                <a:pathLst>
                  <a:path w="18483" h="10798" extrusionOk="0">
                    <a:moveTo>
                      <a:pt x="18482" y="0"/>
                    </a:moveTo>
                    <a:lnTo>
                      <a:pt x="0" y="10642"/>
                    </a:lnTo>
                    <a:lnTo>
                      <a:pt x="253" y="10798"/>
                    </a:lnTo>
                    <a:lnTo>
                      <a:pt x="18482" y="253"/>
                    </a:lnTo>
                    <a:lnTo>
                      <a:pt x="18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939300" y="1187775"/>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859050" y="1234450"/>
                <a:ext cx="26775" cy="15100"/>
              </a:xfrm>
              <a:custGeom>
                <a:avLst/>
                <a:gdLst/>
                <a:ahLst/>
                <a:cxnLst/>
                <a:rect l="l" t="t" r="r" b="b"/>
                <a:pathLst>
                  <a:path w="1071" h="604" extrusionOk="0">
                    <a:moveTo>
                      <a:pt x="837" y="1"/>
                    </a:moveTo>
                    <a:lnTo>
                      <a:pt x="1" y="468"/>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31825" y="1249525"/>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966550" y="1172200"/>
                <a:ext cx="26775" cy="15575"/>
              </a:xfrm>
              <a:custGeom>
                <a:avLst/>
                <a:gdLst/>
                <a:ahLst/>
                <a:cxnLst/>
                <a:rect l="l" t="t" r="r" b="b"/>
                <a:pathLst>
                  <a:path w="1071" h="623" extrusionOk="0">
                    <a:moveTo>
                      <a:pt x="837" y="0"/>
                    </a:moveTo>
                    <a:lnTo>
                      <a:pt x="0" y="467"/>
                    </a:lnTo>
                    <a:lnTo>
                      <a:pt x="253" y="623"/>
                    </a:lnTo>
                    <a:lnTo>
                      <a:pt x="1070"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992800" y="773375"/>
                <a:ext cx="447500" cy="398850"/>
              </a:xfrm>
              <a:custGeom>
                <a:avLst/>
                <a:gdLst/>
                <a:ahLst/>
                <a:cxnLst/>
                <a:rect l="l" t="t" r="r" b="b"/>
                <a:pathLst>
                  <a:path w="17900" h="15954" extrusionOk="0">
                    <a:moveTo>
                      <a:pt x="17782" y="0"/>
                    </a:moveTo>
                    <a:cubicBezTo>
                      <a:pt x="17705" y="0"/>
                      <a:pt x="17666" y="59"/>
                      <a:pt x="17666" y="137"/>
                    </a:cubicBezTo>
                    <a:lnTo>
                      <a:pt x="17666" y="5623"/>
                    </a:lnTo>
                    <a:lnTo>
                      <a:pt x="1" y="15817"/>
                    </a:lnTo>
                    <a:lnTo>
                      <a:pt x="254" y="15953"/>
                    </a:lnTo>
                    <a:lnTo>
                      <a:pt x="17860" y="5798"/>
                    </a:lnTo>
                    <a:cubicBezTo>
                      <a:pt x="17899" y="5778"/>
                      <a:pt x="17899" y="5720"/>
                      <a:pt x="17899" y="5701"/>
                    </a:cubicBezTo>
                    <a:lnTo>
                      <a:pt x="17899" y="137"/>
                    </a:lnTo>
                    <a:cubicBezTo>
                      <a:pt x="17899" y="59"/>
                      <a:pt x="17860" y="0"/>
                      <a:pt x="1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817225" y="1264600"/>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6" y="390"/>
                      <a:pt x="176" y="371"/>
                    </a:cubicBezTo>
                    <a:lnTo>
                      <a:pt x="565" y="15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885800" y="1218400"/>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912550" y="1203325"/>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939300" y="1156625"/>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885800" y="1187775"/>
                <a:ext cx="26775" cy="15575"/>
              </a:xfrm>
              <a:custGeom>
                <a:avLst/>
                <a:gdLst/>
                <a:ahLst/>
                <a:cxnLst/>
                <a:rect l="l" t="t" r="r" b="b"/>
                <a:pathLst>
                  <a:path w="1071" h="623" extrusionOk="0">
                    <a:moveTo>
                      <a:pt x="837" y="0"/>
                    </a:moveTo>
                    <a:lnTo>
                      <a:pt x="1" y="486"/>
                    </a:lnTo>
                    <a:lnTo>
                      <a:pt x="253" y="623"/>
                    </a:lnTo>
                    <a:lnTo>
                      <a:pt x="1071"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831825" y="1218400"/>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859050" y="1203325"/>
                <a:ext cx="26775" cy="15100"/>
              </a:xfrm>
              <a:custGeom>
                <a:avLst/>
                <a:gdLst/>
                <a:ahLst/>
                <a:cxnLst/>
                <a:rect l="l" t="t" r="r" b="b"/>
                <a:pathLst>
                  <a:path w="1071" h="604" extrusionOk="0">
                    <a:moveTo>
                      <a:pt x="837" y="1"/>
                    </a:moveTo>
                    <a:lnTo>
                      <a:pt x="1" y="467"/>
                    </a:lnTo>
                    <a:lnTo>
                      <a:pt x="253"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966050" y="1000025"/>
                <a:ext cx="271425" cy="157125"/>
              </a:xfrm>
              <a:custGeom>
                <a:avLst/>
                <a:gdLst/>
                <a:ahLst/>
                <a:cxnLst/>
                <a:rect l="l" t="t" r="r" b="b"/>
                <a:pathLst>
                  <a:path w="10857" h="6285" extrusionOk="0">
                    <a:moveTo>
                      <a:pt x="10604" y="0"/>
                    </a:moveTo>
                    <a:lnTo>
                      <a:pt x="1" y="6129"/>
                    </a:lnTo>
                    <a:lnTo>
                      <a:pt x="254" y="6284"/>
                    </a:lnTo>
                    <a:lnTo>
                      <a:pt x="10857" y="156"/>
                    </a:lnTo>
                    <a:cubicBezTo>
                      <a:pt x="10818" y="137"/>
                      <a:pt x="10779" y="137"/>
                      <a:pt x="10740" y="117"/>
                    </a:cubicBezTo>
                    <a:cubicBezTo>
                      <a:pt x="10701" y="78"/>
                      <a:pt x="10643" y="39"/>
                      <a:pt x="10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805075" y="1234450"/>
                <a:ext cx="26775" cy="15100"/>
              </a:xfrm>
              <a:custGeom>
                <a:avLst/>
                <a:gdLst/>
                <a:ahLst/>
                <a:cxnLst/>
                <a:rect l="l" t="t" r="r" b="b"/>
                <a:pathLst>
                  <a:path w="1071" h="604" extrusionOk="0">
                    <a:moveTo>
                      <a:pt x="817" y="1"/>
                    </a:moveTo>
                    <a:lnTo>
                      <a:pt x="0" y="468"/>
                    </a:lnTo>
                    <a:lnTo>
                      <a:pt x="233" y="604"/>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790475" y="1249525"/>
                <a:ext cx="14125" cy="9750"/>
              </a:xfrm>
              <a:custGeom>
                <a:avLst/>
                <a:gdLst/>
                <a:ahLst/>
                <a:cxnLst/>
                <a:rect l="l" t="t" r="r" b="b"/>
                <a:pathLst>
                  <a:path w="565" h="390" extrusionOk="0">
                    <a:moveTo>
                      <a:pt x="312" y="1"/>
                    </a:moveTo>
                    <a:lnTo>
                      <a:pt x="78" y="176"/>
                    </a:lnTo>
                    <a:cubicBezTo>
                      <a:pt x="20" y="195"/>
                      <a:pt x="0" y="273"/>
                      <a:pt x="20" y="332"/>
                    </a:cubicBezTo>
                    <a:cubicBezTo>
                      <a:pt x="39" y="390"/>
                      <a:pt x="98" y="390"/>
                      <a:pt x="117" y="390"/>
                    </a:cubicBezTo>
                    <a:cubicBezTo>
                      <a:pt x="137" y="390"/>
                      <a:pt x="175" y="390"/>
                      <a:pt x="175"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912550" y="1172200"/>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831825" y="1187775"/>
                <a:ext cx="27250" cy="15575"/>
              </a:xfrm>
              <a:custGeom>
                <a:avLst/>
                <a:gdLst/>
                <a:ahLst/>
                <a:cxnLst/>
                <a:rect l="l" t="t" r="r" b="b"/>
                <a:pathLst>
                  <a:path w="1090" h="623" extrusionOk="0">
                    <a:moveTo>
                      <a:pt x="856" y="0"/>
                    </a:moveTo>
                    <a:lnTo>
                      <a:pt x="0" y="486"/>
                    </a:lnTo>
                    <a:lnTo>
                      <a:pt x="234" y="623"/>
                    </a:lnTo>
                    <a:lnTo>
                      <a:pt x="1090" y="136"/>
                    </a:lnTo>
                    <a:lnTo>
                      <a:pt x="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885800" y="1156625"/>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805075" y="1203325"/>
                <a:ext cx="26775" cy="15100"/>
              </a:xfrm>
              <a:custGeom>
                <a:avLst/>
                <a:gdLst/>
                <a:ahLst/>
                <a:cxnLst/>
                <a:rect l="l" t="t" r="r" b="b"/>
                <a:pathLst>
                  <a:path w="1071" h="604" extrusionOk="0">
                    <a:moveTo>
                      <a:pt x="817" y="1"/>
                    </a:moveTo>
                    <a:lnTo>
                      <a:pt x="0" y="467"/>
                    </a:lnTo>
                    <a:lnTo>
                      <a:pt x="233" y="604"/>
                    </a:lnTo>
                    <a:lnTo>
                      <a:pt x="1070" y="11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859050" y="1172200"/>
                <a:ext cx="26775" cy="15575"/>
              </a:xfrm>
              <a:custGeom>
                <a:avLst/>
                <a:gdLst/>
                <a:ahLst/>
                <a:cxnLst/>
                <a:rect l="l" t="t" r="r" b="b"/>
                <a:pathLst>
                  <a:path w="1071" h="623" extrusionOk="0">
                    <a:moveTo>
                      <a:pt x="837" y="0"/>
                    </a:moveTo>
                    <a:lnTo>
                      <a:pt x="1" y="467"/>
                    </a:lnTo>
                    <a:lnTo>
                      <a:pt x="253"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763725" y="1233475"/>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5" y="390"/>
                      <a:pt x="175" y="370"/>
                    </a:cubicBezTo>
                    <a:lnTo>
                      <a:pt x="565" y="156"/>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912550" y="1141075"/>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939300" y="1033100"/>
                <a:ext cx="186300" cy="107500"/>
              </a:xfrm>
              <a:custGeom>
                <a:avLst/>
                <a:gdLst/>
                <a:ahLst/>
                <a:cxnLst/>
                <a:rect l="l" t="t" r="r" b="b"/>
                <a:pathLst>
                  <a:path w="7452" h="4300" extrusionOk="0">
                    <a:moveTo>
                      <a:pt x="7218" y="0"/>
                    </a:moveTo>
                    <a:lnTo>
                      <a:pt x="1" y="4164"/>
                    </a:lnTo>
                    <a:lnTo>
                      <a:pt x="254" y="4300"/>
                    </a:lnTo>
                    <a:lnTo>
                      <a:pt x="7452" y="175"/>
                    </a:lnTo>
                    <a:cubicBezTo>
                      <a:pt x="7413" y="175"/>
                      <a:pt x="7394" y="156"/>
                      <a:pt x="7374" y="117"/>
                    </a:cubicBezTo>
                    <a:cubicBezTo>
                      <a:pt x="7316" y="98"/>
                      <a:pt x="727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78325" y="1218400"/>
                <a:ext cx="26775" cy="16075"/>
              </a:xfrm>
              <a:custGeom>
                <a:avLst/>
                <a:gdLst/>
                <a:ahLst/>
                <a:cxnLst/>
                <a:rect l="l" t="t" r="r" b="b"/>
                <a:pathLst>
                  <a:path w="1071" h="643" extrusionOk="0">
                    <a:moveTo>
                      <a:pt x="817" y="1"/>
                    </a:moveTo>
                    <a:lnTo>
                      <a:pt x="0" y="487"/>
                    </a:lnTo>
                    <a:lnTo>
                      <a:pt x="233" y="643"/>
                    </a:lnTo>
                    <a:lnTo>
                      <a:pt x="1070" y="156"/>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258375" y="1108000"/>
                <a:ext cx="168775" cy="98275"/>
              </a:xfrm>
              <a:custGeom>
                <a:avLst/>
                <a:gdLst/>
                <a:ahLst/>
                <a:cxnLst/>
                <a:rect l="l" t="t" r="r" b="b"/>
                <a:pathLst>
                  <a:path w="6751" h="3931" extrusionOk="0">
                    <a:moveTo>
                      <a:pt x="6517" y="0"/>
                    </a:moveTo>
                    <a:lnTo>
                      <a:pt x="78" y="3716"/>
                    </a:lnTo>
                    <a:cubicBezTo>
                      <a:pt x="20" y="3736"/>
                      <a:pt x="0" y="3814"/>
                      <a:pt x="20" y="3891"/>
                    </a:cubicBezTo>
                    <a:cubicBezTo>
                      <a:pt x="58" y="3930"/>
                      <a:pt x="97" y="3930"/>
                      <a:pt x="136" y="3930"/>
                    </a:cubicBezTo>
                    <a:cubicBezTo>
                      <a:pt x="156" y="3930"/>
                      <a:pt x="175" y="3930"/>
                      <a:pt x="175" y="3911"/>
                    </a:cubicBezTo>
                    <a:lnTo>
                      <a:pt x="6751" y="117"/>
                    </a:lnTo>
                    <a:cubicBezTo>
                      <a:pt x="6712" y="98"/>
                      <a:pt x="6673" y="98"/>
                      <a:pt x="6634" y="78"/>
                    </a:cubicBezTo>
                    <a:cubicBezTo>
                      <a:pt x="6595" y="78"/>
                      <a:pt x="6556" y="2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357125" y="1360425"/>
                <a:ext cx="12650" cy="12175"/>
              </a:xfrm>
              <a:custGeom>
                <a:avLst/>
                <a:gdLst/>
                <a:ahLst/>
                <a:cxnLst/>
                <a:rect l="l" t="t" r="r" b="b"/>
                <a:pathLst>
                  <a:path w="506" h="487" extrusionOk="0">
                    <a:moveTo>
                      <a:pt x="0" y="1"/>
                    </a:moveTo>
                    <a:lnTo>
                      <a:pt x="0" y="292"/>
                    </a:lnTo>
                    <a:lnTo>
                      <a:pt x="311" y="487"/>
                    </a:lnTo>
                    <a:cubicBezTo>
                      <a:pt x="324" y="474"/>
                      <a:pt x="333" y="470"/>
                      <a:pt x="340" y="470"/>
                    </a:cubicBezTo>
                    <a:cubicBezTo>
                      <a:pt x="355" y="470"/>
                      <a:pt x="363" y="487"/>
                      <a:pt x="389" y="487"/>
                    </a:cubicBezTo>
                    <a:cubicBezTo>
                      <a:pt x="428" y="487"/>
                      <a:pt x="447" y="448"/>
                      <a:pt x="486" y="429"/>
                    </a:cubicBezTo>
                    <a:cubicBezTo>
                      <a:pt x="506" y="390"/>
                      <a:pt x="506" y="312"/>
                      <a:pt x="428" y="25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357125" y="1329300"/>
                <a:ext cx="301575" cy="178525"/>
              </a:xfrm>
              <a:custGeom>
                <a:avLst/>
                <a:gdLst/>
                <a:ahLst/>
                <a:cxnLst/>
                <a:rect l="l" t="t" r="r" b="b"/>
                <a:pathLst>
                  <a:path w="12063" h="7141" extrusionOk="0">
                    <a:moveTo>
                      <a:pt x="0" y="0"/>
                    </a:moveTo>
                    <a:lnTo>
                      <a:pt x="0" y="292"/>
                    </a:lnTo>
                    <a:lnTo>
                      <a:pt x="11868" y="7140"/>
                    </a:lnTo>
                    <a:cubicBezTo>
                      <a:pt x="11887" y="7121"/>
                      <a:pt x="11906" y="7121"/>
                      <a:pt x="11926" y="7121"/>
                    </a:cubicBezTo>
                    <a:cubicBezTo>
                      <a:pt x="11984" y="7121"/>
                      <a:pt x="12004" y="7101"/>
                      <a:pt x="12023" y="7082"/>
                    </a:cubicBezTo>
                    <a:cubicBezTo>
                      <a:pt x="12062" y="7024"/>
                      <a:pt x="12062" y="6946"/>
                      <a:pt x="11984" y="690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56625" y="1298175"/>
                <a:ext cx="328825" cy="194075"/>
              </a:xfrm>
              <a:custGeom>
                <a:avLst/>
                <a:gdLst/>
                <a:ahLst/>
                <a:cxnLst/>
                <a:rect l="l" t="t" r="r" b="b"/>
                <a:pathLst>
                  <a:path w="13153" h="7763" extrusionOk="0">
                    <a:moveTo>
                      <a:pt x="1" y="0"/>
                    </a:moveTo>
                    <a:lnTo>
                      <a:pt x="1" y="292"/>
                    </a:lnTo>
                    <a:lnTo>
                      <a:pt x="12958" y="7763"/>
                    </a:lnTo>
                    <a:lnTo>
                      <a:pt x="13016" y="7763"/>
                    </a:lnTo>
                    <a:cubicBezTo>
                      <a:pt x="13074" y="7763"/>
                      <a:pt x="13094" y="7743"/>
                      <a:pt x="13113" y="7704"/>
                    </a:cubicBezTo>
                    <a:cubicBezTo>
                      <a:pt x="13152" y="7666"/>
                      <a:pt x="13152" y="7588"/>
                      <a:pt x="13074" y="754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356625" y="1267050"/>
                <a:ext cx="355575" cy="210125"/>
              </a:xfrm>
              <a:custGeom>
                <a:avLst/>
                <a:gdLst/>
                <a:ahLst/>
                <a:cxnLst/>
                <a:rect l="l" t="t" r="r" b="b"/>
                <a:pathLst>
                  <a:path w="14223" h="8405" extrusionOk="0">
                    <a:moveTo>
                      <a:pt x="1" y="0"/>
                    </a:moveTo>
                    <a:lnTo>
                      <a:pt x="1" y="292"/>
                    </a:lnTo>
                    <a:lnTo>
                      <a:pt x="14008" y="8405"/>
                    </a:lnTo>
                    <a:cubicBezTo>
                      <a:pt x="14047" y="8366"/>
                      <a:pt x="14067" y="8366"/>
                      <a:pt x="14086" y="8366"/>
                    </a:cubicBezTo>
                    <a:cubicBezTo>
                      <a:pt x="14144" y="8366"/>
                      <a:pt x="14164" y="8346"/>
                      <a:pt x="14183" y="8327"/>
                    </a:cubicBezTo>
                    <a:cubicBezTo>
                      <a:pt x="14222" y="8269"/>
                      <a:pt x="14222" y="8210"/>
                      <a:pt x="14144" y="8152"/>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398450" y="1263150"/>
                <a:ext cx="340500" cy="197975"/>
              </a:xfrm>
              <a:custGeom>
                <a:avLst/>
                <a:gdLst/>
                <a:ahLst/>
                <a:cxnLst/>
                <a:rect l="l" t="t" r="r" b="b"/>
                <a:pathLst>
                  <a:path w="13620" h="7919" extrusionOk="0">
                    <a:moveTo>
                      <a:pt x="215" y="1"/>
                    </a:moveTo>
                    <a:cubicBezTo>
                      <a:pt x="156" y="39"/>
                      <a:pt x="117" y="98"/>
                      <a:pt x="59" y="117"/>
                    </a:cubicBezTo>
                    <a:cubicBezTo>
                      <a:pt x="40" y="117"/>
                      <a:pt x="20" y="137"/>
                      <a:pt x="1" y="137"/>
                    </a:cubicBezTo>
                    <a:lnTo>
                      <a:pt x="13425" y="7899"/>
                    </a:lnTo>
                    <a:cubicBezTo>
                      <a:pt x="13464" y="7919"/>
                      <a:pt x="13464" y="7919"/>
                      <a:pt x="13483" y="7919"/>
                    </a:cubicBezTo>
                    <a:cubicBezTo>
                      <a:pt x="13541" y="7919"/>
                      <a:pt x="13561" y="7899"/>
                      <a:pt x="13580" y="7880"/>
                    </a:cubicBezTo>
                    <a:cubicBezTo>
                      <a:pt x="13619" y="7821"/>
                      <a:pt x="13619" y="7744"/>
                      <a:pt x="13541" y="7705"/>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356625" y="1204775"/>
                <a:ext cx="409550" cy="240800"/>
              </a:xfrm>
              <a:custGeom>
                <a:avLst/>
                <a:gdLst/>
                <a:ahLst/>
                <a:cxnLst/>
                <a:rect l="l" t="t" r="r" b="b"/>
                <a:pathLst>
                  <a:path w="16382" h="9632" extrusionOk="0">
                    <a:moveTo>
                      <a:pt x="1" y="1"/>
                    </a:moveTo>
                    <a:lnTo>
                      <a:pt x="1" y="293"/>
                    </a:lnTo>
                    <a:lnTo>
                      <a:pt x="16187" y="9631"/>
                    </a:lnTo>
                    <a:lnTo>
                      <a:pt x="16265" y="9631"/>
                    </a:lnTo>
                    <a:cubicBezTo>
                      <a:pt x="16304" y="9631"/>
                      <a:pt x="16323" y="9592"/>
                      <a:pt x="16362" y="9573"/>
                    </a:cubicBezTo>
                    <a:cubicBezTo>
                      <a:pt x="16382" y="9534"/>
                      <a:pt x="16382" y="9456"/>
                      <a:pt x="16304" y="939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384825" y="1193125"/>
                <a:ext cx="407125" cy="236875"/>
              </a:xfrm>
              <a:custGeom>
                <a:avLst/>
                <a:gdLst/>
                <a:ahLst/>
                <a:cxnLst/>
                <a:rect l="l" t="t" r="r" b="b"/>
                <a:pathLst>
                  <a:path w="16285" h="9475" extrusionOk="0">
                    <a:moveTo>
                      <a:pt x="195" y="0"/>
                    </a:moveTo>
                    <a:cubicBezTo>
                      <a:pt x="176" y="39"/>
                      <a:pt x="118" y="97"/>
                      <a:pt x="59" y="117"/>
                    </a:cubicBezTo>
                    <a:cubicBezTo>
                      <a:pt x="20" y="117"/>
                      <a:pt x="20" y="136"/>
                      <a:pt x="1" y="136"/>
                    </a:cubicBezTo>
                    <a:lnTo>
                      <a:pt x="16129" y="9455"/>
                    </a:lnTo>
                    <a:cubicBezTo>
                      <a:pt x="16149" y="9455"/>
                      <a:pt x="16168" y="9475"/>
                      <a:pt x="16168" y="9475"/>
                    </a:cubicBezTo>
                    <a:cubicBezTo>
                      <a:pt x="16226" y="9475"/>
                      <a:pt x="16246" y="9455"/>
                      <a:pt x="16265" y="9436"/>
                    </a:cubicBezTo>
                    <a:cubicBezTo>
                      <a:pt x="16285" y="9377"/>
                      <a:pt x="16285" y="9300"/>
                      <a:pt x="16226" y="9261"/>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357125" y="1142525"/>
                <a:ext cx="462550" cy="271925"/>
              </a:xfrm>
              <a:custGeom>
                <a:avLst/>
                <a:gdLst/>
                <a:ahLst/>
                <a:cxnLst/>
                <a:rect l="l" t="t" r="r" b="b"/>
                <a:pathLst>
                  <a:path w="18502" h="10877" extrusionOk="0">
                    <a:moveTo>
                      <a:pt x="0" y="1"/>
                    </a:moveTo>
                    <a:lnTo>
                      <a:pt x="0" y="293"/>
                    </a:lnTo>
                    <a:lnTo>
                      <a:pt x="18307" y="10876"/>
                    </a:lnTo>
                    <a:lnTo>
                      <a:pt x="18385" y="10876"/>
                    </a:lnTo>
                    <a:cubicBezTo>
                      <a:pt x="18424" y="10876"/>
                      <a:pt x="18443" y="10857"/>
                      <a:pt x="18482" y="10818"/>
                    </a:cubicBezTo>
                    <a:cubicBezTo>
                      <a:pt x="18502" y="10779"/>
                      <a:pt x="18502" y="10701"/>
                      <a:pt x="18424" y="1066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356625" y="1112375"/>
                <a:ext cx="489800" cy="286975"/>
              </a:xfrm>
              <a:custGeom>
                <a:avLst/>
                <a:gdLst/>
                <a:ahLst/>
                <a:cxnLst/>
                <a:rect l="l" t="t" r="r" b="b"/>
                <a:pathLst>
                  <a:path w="19592" h="11479" extrusionOk="0">
                    <a:moveTo>
                      <a:pt x="1" y="0"/>
                    </a:moveTo>
                    <a:lnTo>
                      <a:pt x="1" y="292"/>
                    </a:lnTo>
                    <a:lnTo>
                      <a:pt x="19397" y="11479"/>
                    </a:lnTo>
                    <a:lnTo>
                      <a:pt x="19475" y="11479"/>
                    </a:lnTo>
                    <a:cubicBezTo>
                      <a:pt x="19514" y="11479"/>
                      <a:pt x="19533" y="11440"/>
                      <a:pt x="19572" y="11421"/>
                    </a:cubicBezTo>
                    <a:cubicBezTo>
                      <a:pt x="19592" y="11382"/>
                      <a:pt x="19592" y="11304"/>
                      <a:pt x="19514" y="1124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426175" y="1124525"/>
                <a:ext cx="447000" cy="258775"/>
              </a:xfrm>
              <a:custGeom>
                <a:avLst/>
                <a:gdLst/>
                <a:ahLst/>
                <a:cxnLst/>
                <a:rect l="l" t="t" r="r" b="b"/>
                <a:pathLst>
                  <a:path w="17880" h="10351" extrusionOk="0">
                    <a:moveTo>
                      <a:pt x="234" y="1"/>
                    </a:moveTo>
                    <a:cubicBezTo>
                      <a:pt x="195" y="40"/>
                      <a:pt x="176" y="59"/>
                      <a:pt x="98" y="98"/>
                    </a:cubicBezTo>
                    <a:cubicBezTo>
                      <a:pt x="78" y="118"/>
                      <a:pt x="40" y="118"/>
                      <a:pt x="1" y="137"/>
                    </a:cubicBezTo>
                    <a:lnTo>
                      <a:pt x="17646" y="10331"/>
                    </a:lnTo>
                    <a:cubicBezTo>
                      <a:pt x="17724" y="10351"/>
                      <a:pt x="17763" y="10351"/>
                      <a:pt x="17763" y="10351"/>
                    </a:cubicBezTo>
                    <a:cubicBezTo>
                      <a:pt x="17802" y="10351"/>
                      <a:pt x="17821" y="10331"/>
                      <a:pt x="17860" y="10312"/>
                    </a:cubicBezTo>
                    <a:cubicBezTo>
                      <a:pt x="17880" y="10254"/>
                      <a:pt x="17880" y="10176"/>
                      <a:pt x="17802" y="10137"/>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593975" y="1159075"/>
                <a:ext cx="332700" cy="193600"/>
              </a:xfrm>
              <a:custGeom>
                <a:avLst/>
                <a:gdLst/>
                <a:ahLst/>
                <a:cxnLst/>
                <a:rect l="l" t="t" r="r" b="b"/>
                <a:pathLst>
                  <a:path w="13308" h="7744" extrusionOk="0">
                    <a:moveTo>
                      <a:pt x="253" y="0"/>
                    </a:moveTo>
                    <a:cubicBezTo>
                      <a:pt x="195" y="20"/>
                      <a:pt x="176" y="78"/>
                      <a:pt x="98" y="97"/>
                    </a:cubicBezTo>
                    <a:cubicBezTo>
                      <a:pt x="78" y="117"/>
                      <a:pt x="20" y="117"/>
                      <a:pt x="1" y="136"/>
                    </a:cubicBezTo>
                    <a:lnTo>
                      <a:pt x="13133" y="7724"/>
                    </a:lnTo>
                    <a:cubicBezTo>
                      <a:pt x="13152" y="7724"/>
                      <a:pt x="13191" y="7743"/>
                      <a:pt x="13191" y="7743"/>
                    </a:cubicBezTo>
                    <a:cubicBezTo>
                      <a:pt x="13230" y="7743"/>
                      <a:pt x="13249" y="7724"/>
                      <a:pt x="13288" y="7704"/>
                    </a:cubicBezTo>
                    <a:cubicBezTo>
                      <a:pt x="13308" y="7665"/>
                      <a:pt x="13308" y="7588"/>
                      <a:pt x="13230" y="752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399425" y="1015575"/>
                <a:ext cx="378900" cy="218900"/>
              </a:xfrm>
              <a:custGeom>
                <a:avLst/>
                <a:gdLst/>
                <a:ahLst/>
                <a:cxnLst/>
                <a:rect l="l" t="t" r="r" b="b"/>
                <a:pathLst>
                  <a:path w="15156" h="8756" extrusionOk="0">
                    <a:moveTo>
                      <a:pt x="254" y="1"/>
                    </a:moveTo>
                    <a:cubicBezTo>
                      <a:pt x="215" y="20"/>
                      <a:pt x="176" y="40"/>
                      <a:pt x="117" y="79"/>
                    </a:cubicBezTo>
                    <a:cubicBezTo>
                      <a:pt x="78" y="98"/>
                      <a:pt x="59" y="118"/>
                      <a:pt x="1" y="137"/>
                    </a:cubicBezTo>
                    <a:lnTo>
                      <a:pt x="14903" y="8756"/>
                    </a:lnTo>
                    <a:lnTo>
                      <a:pt x="15156" y="8600"/>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939300" y="1327850"/>
                <a:ext cx="14625" cy="9250"/>
              </a:xfrm>
              <a:custGeom>
                <a:avLst/>
                <a:gdLst/>
                <a:ahLst/>
                <a:cxnLst/>
                <a:rect l="l" t="t" r="r" b="b"/>
                <a:pathLst>
                  <a:path w="585" h="370" extrusionOk="0">
                    <a:moveTo>
                      <a:pt x="254" y="0"/>
                    </a:moveTo>
                    <a:lnTo>
                      <a:pt x="1" y="156"/>
                    </a:lnTo>
                    <a:lnTo>
                      <a:pt x="409" y="350"/>
                    </a:lnTo>
                    <a:cubicBezTo>
                      <a:pt x="448" y="350"/>
                      <a:pt x="468" y="370"/>
                      <a:pt x="468" y="370"/>
                    </a:cubicBezTo>
                    <a:cubicBezTo>
                      <a:pt x="506" y="370"/>
                      <a:pt x="545" y="350"/>
                      <a:pt x="565" y="331"/>
                    </a:cubicBezTo>
                    <a:cubicBezTo>
                      <a:pt x="584" y="272"/>
                      <a:pt x="584" y="195"/>
                      <a:pt x="506"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859050" y="1280650"/>
                <a:ext cx="26775" cy="15600"/>
              </a:xfrm>
              <a:custGeom>
                <a:avLst/>
                <a:gdLst/>
                <a:ahLst/>
                <a:cxnLst/>
                <a:rect l="l" t="t" r="r" b="b"/>
                <a:pathLst>
                  <a:path w="1071" h="624" extrusionOk="0">
                    <a:moveTo>
                      <a:pt x="253" y="1"/>
                    </a:moveTo>
                    <a:lnTo>
                      <a:pt x="1" y="137"/>
                    </a:lnTo>
                    <a:lnTo>
                      <a:pt x="837" y="62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885800" y="1296225"/>
                <a:ext cx="26775" cy="15600"/>
              </a:xfrm>
              <a:custGeom>
                <a:avLst/>
                <a:gdLst/>
                <a:ahLst/>
                <a:cxnLst/>
                <a:rect l="l" t="t" r="r" b="b"/>
                <a:pathLst>
                  <a:path w="1071" h="624" extrusionOk="0">
                    <a:moveTo>
                      <a:pt x="253" y="0"/>
                    </a:moveTo>
                    <a:lnTo>
                      <a:pt x="1" y="156"/>
                    </a:lnTo>
                    <a:lnTo>
                      <a:pt x="837" y="623"/>
                    </a:lnTo>
                    <a:lnTo>
                      <a:pt x="1071" y="48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831825" y="1265575"/>
                <a:ext cx="27250" cy="15100"/>
              </a:xfrm>
              <a:custGeom>
                <a:avLst/>
                <a:gdLst/>
                <a:ahLst/>
                <a:cxnLst/>
                <a:rect l="l" t="t" r="r" b="b"/>
                <a:pathLst>
                  <a:path w="1090" h="604" extrusionOk="0">
                    <a:moveTo>
                      <a:pt x="234" y="1"/>
                    </a:moveTo>
                    <a:lnTo>
                      <a:pt x="0" y="137"/>
                    </a:lnTo>
                    <a:lnTo>
                      <a:pt x="856" y="604"/>
                    </a:lnTo>
                    <a:lnTo>
                      <a:pt x="1090" y="48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912550" y="1311800"/>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778325" y="1234450"/>
                <a:ext cx="26775" cy="15100"/>
              </a:xfrm>
              <a:custGeom>
                <a:avLst/>
                <a:gdLst/>
                <a:ahLst/>
                <a:cxnLst/>
                <a:rect l="l" t="t" r="r" b="b"/>
                <a:pathLst>
                  <a:path w="1071" h="604" extrusionOk="0">
                    <a:moveTo>
                      <a:pt x="233" y="1"/>
                    </a:moveTo>
                    <a:lnTo>
                      <a:pt x="0" y="137"/>
                    </a:lnTo>
                    <a:lnTo>
                      <a:pt x="817" y="604"/>
                    </a:lnTo>
                    <a:lnTo>
                      <a:pt x="1070" y="468"/>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805075" y="1249525"/>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933475" y="132395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906725" y="1308375"/>
                <a:ext cx="12175" cy="6850"/>
              </a:xfrm>
              <a:custGeom>
                <a:avLst/>
                <a:gdLst/>
                <a:ahLst/>
                <a:cxnLst/>
                <a:rect l="l" t="t" r="r" b="b"/>
                <a:pathLst>
                  <a:path w="487" h="274" extrusionOk="0">
                    <a:moveTo>
                      <a:pt x="234" y="1"/>
                    </a:moveTo>
                    <a:lnTo>
                      <a:pt x="0"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879975" y="1292825"/>
                <a:ext cx="12175" cy="7325"/>
              </a:xfrm>
              <a:custGeom>
                <a:avLst/>
                <a:gdLst/>
                <a:ahLst/>
                <a:cxnLst/>
                <a:rect l="l" t="t" r="r" b="b"/>
                <a:pathLst>
                  <a:path w="487" h="293" extrusionOk="0">
                    <a:moveTo>
                      <a:pt x="234" y="0"/>
                    </a:moveTo>
                    <a:lnTo>
                      <a:pt x="0" y="136"/>
                    </a:lnTo>
                    <a:lnTo>
                      <a:pt x="234" y="292"/>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853225" y="1277750"/>
                <a:ext cx="12175" cy="6350"/>
              </a:xfrm>
              <a:custGeom>
                <a:avLst/>
                <a:gdLst/>
                <a:ahLst/>
                <a:cxnLst/>
                <a:rect l="l" t="t" r="r" b="b"/>
                <a:pathLst>
                  <a:path w="487" h="254" extrusionOk="0">
                    <a:moveTo>
                      <a:pt x="234" y="0"/>
                    </a:moveTo>
                    <a:lnTo>
                      <a:pt x="0" y="117"/>
                    </a:lnTo>
                    <a:lnTo>
                      <a:pt x="234" y="253"/>
                    </a:lnTo>
                    <a:lnTo>
                      <a:pt x="486"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825500" y="1261700"/>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798750" y="1246125"/>
                <a:ext cx="12175" cy="7325"/>
              </a:xfrm>
              <a:custGeom>
                <a:avLst/>
                <a:gdLst/>
                <a:ahLst/>
                <a:cxnLst/>
                <a:rect l="l" t="t" r="r" b="b"/>
                <a:pathLst>
                  <a:path w="487" h="293" extrusionOk="0">
                    <a:moveTo>
                      <a:pt x="253" y="1"/>
                    </a:moveTo>
                    <a:lnTo>
                      <a:pt x="0" y="137"/>
                    </a:lnTo>
                    <a:lnTo>
                      <a:pt x="253" y="292"/>
                    </a:lnTo>
                    <a:lnTo>
                      <a:pt x="486" y="13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772000" y="1230575"/>
                <a:ext cx="12175" cy="7300"/>
              </a:xfrm>
              <a:custGeom>
                <a:avLst/>
                <a:gdLst/>
                <a:ahLst/>
                <a:cxnLst/>
                <a:rect l="l" t="t" r="r" b="b"/>
                <a:pathLst>
                  <a:path w="487" h="292" extrusionOk="0">
                    <a:moveTo>
                      <a:pt x="253" y="0"/>
                    </a:moveTo>
                    <a:lnTo>
                      <a:pt x="0" y="156"/>
                    </a:lnTo>
                    <a:lnTo>
                      <a:pt x="253" y="292"/>
                    </a:lnTo>
                    <a:lnTo>
                      <a:pt x="486"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805075" y="1218400"/>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912550" y="1280650"/>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966050" y="1312275"/>
                <a:ext cx="14625" cy="9275"/>
              </a:xfrm>
              <a:custGeom>
                <a:avLst/>
                <a:gdLst/>
                <a:ahLst/>
                <a:cxnLst/>
                <a:rect l="l" t="t" r="r" b="b"/>
                <a:pathLst>
                  <a:path w="585" h="371" extrusionOk="0">
                    <a:moveTo>
                      <a:pt x="254" y="0"/>
                    </a:moveTo>
                    <a:lnTo>
                      <a:pt x="1" y="137"/>
                    </a:lnTo>
                    <a:lnTo>
                      <a:pt x="409" y="331"/>
                    </a:lnTo>
                    <a:cubicBezTo>
                      <a:pt x="448" y="331"/>
                      <a:pt x="468" y="370"/>
                      <a:pt x="468" y="370"/>
                    </a:cubicBezTo>
                    <a:cubicBezTo>
                      <a:pt x="506" y="370"/>
                      <a:pt x="545" y="331"/>
                      <a:pt x="565" y="312"/>
                    </a:cubicBezTo>
                    <a:cubicBezTo>
                      <a:pt x="584" y="273"/>
                      <a:pt x="584" y="195"/>
                      <a:pt x="506" y="13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939300" y="1296225"/>
                <a:ext cx="27275" cy="15600"/>
              </a:xfrm>
              <a:custGeom>
                <a:avLst/>
                <a:gdLst/>
                <a:ahLst/>
                <a:cxnLst/>
                <a:rect l="l" t="t" r="r" b="b"/>
                <a:pathLst>
                  <a:path w="1091" h="624" extrusionOk="0">
                    <a:moveTo>
                      <a:pt x="254" y="0"/>
                    </a:moveTo>
                    <a:lnTo>
                      <a:pt x="1" y="156"/>
                    </a:lnTo>
                    <a:lnTo>
                      <a:pt x="857" y="623"/>
                    </a:lnTo>
                    <a:lnTo>
                      <a:pt x="1090" y="48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831825" y="1234450"/>
                <a:ext cx="27250" cy="15100"/>
              </a:xfrm>
              <a:custGeom>
                <a:avLst/>
                <a:gdLst/>
                <a:ahLst/>
                <a:cxnLst/>
                <a:rect l="l" t="t" r="r" b="b"/>
                <a:pathLst>
                  <a:path w="1090" h="604" extrusionOk="0">
                    <a:moveTo>
                      <a:pt x="234" y="1"/>
                    </a:moveTo>
                    <a:lnTo>
                      <a:pt x="0" y="137"/>
                    </a:lnTo>
                    <a:lnTo>
                      <a:pt x="856" y="604"/>
                    </a:lnTo>
                    <a:lnTo>
                      <a:pt x="1090" y="46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885800" y="1265575"/>
                <a:ext cx="26775" cy="15100"/>
              </a:xfrm>
              <a:custGeom>
                <a:avLst/>
                <a:gdLst/>
                <a:ahLst/>
                <a:cxnLst/>
                <a:rect l="l" t="t" r="r" b="b"/>
                <a:pathLst>
                  <a:path w="1071" h="604" extrusionOk="0">
                    <a:moveTo>
                      <a:pt x="253" y="1"/>
                    </a:moveTo>
                    <a:lnTo>
                      <a:pt x="1" y="137"/>
                    </a:lnTo>
                    <a:lnTo>
                      <a:pt x="837" y="604"/>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481625" y="1031625"/>
                <a:ext cx="323475" cy="186800"/>
              </a:xfrm>
              <a:custGeom>
                <a:avLst/>
                <a:gdLst/>
                <a:ahLst/>
                <a:cxnLst/>
                <a:rect l="l" t="t" r="r" b="b"/>
                <a:pathLst>
                  <a:path w="12939" h="7472" extrusionOk="0">
                    <a:moveTo>
                      <a:pt x="234" y="1"/>
                    </a:moveTo>
                    <a:cubicBezTo>
                      <a:pt x="195" y="59"/>
                      <a:pt x="176" y="79"/>
                      <a:pt x="98" y="118"/>
                    </a:cubicBezTo>
                    <a:cubicBezTo>
                      <a:pt x="78" y="137"/>
                      <a:pt x="20" y="137"/>
                      <a:pt x="0" y="157"/>
                    </a:cubicBezTo>
                    <a:lnTo>
                      <a:pt x="12685" y="7472"/>
                    </a:lnTo>
                    <a:lnTo>
                      <a:pt x="12938" y="733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859050" y="1249525"/>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960700" y="1308375"/>
                <a:ext cx="12175" cy="6850"/>
              </a:xfrm>
              <a:custGeom>
                <a:avLst/>
                <a:gdLst/>
                <a:ahLst/>
                <a:cxnLst/>
                <a:rect l="l" t="t" r="r" b="b"/>
                <a:pathLst>
                  <a:path w="487" h="274" extrusionOk="0">
                    <a:moveTo>
                      <a:pt x="234" y="1"/>
                    </a:moveTo>
                    <a:lnTo>
                      <a:pt x="1"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933475" y="1292825"/>
                <a:ext cx="12175" cy="7325"/>
              </a:xfrm>
              <a:custGeom>
                <a:avLst/>
                <a:gdLst/>
                <a:ahLst/>
                <a:cxnLst/>
                <a:rect l="l" t="t" r="r" b="b"/>
                <a:pathLst>
                  <a:path w="487" h="293" extrusionOk="0">
                    <a:moveTo>
                      <a:pt x="234" y="0"/>
                    </a:moveTo>
                    <a:lnTo>
                      <a:pt x="0"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906725" y="1277750"/>
                <a:ext cx="12175" cy="6350"/>
              </a:xfrm>
              <a:custGeom>
                <a:avLst/>
                <a:gdLst/>
                <a:ahLst/>
                <a:cxnLst/>
                <a:rect l="l" t="t" r="r" b="b"/>
                <a:pathLst>
                  <a:path w="487" h="254" extrusionOk="0">
                    <a:moveTo>
                      <a:pt x="234" y="0"/>
                    </a:moveTo>
                    <a:lnTo>
                      <a:pt x="0"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79975" y="1261700"/>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853225" y="1246125"/>
                <a:ext cx="12175" cy="7325"/>
              </a:xfrm>
              <a:custGeom>
                <a:avLst/>
                <a:gdLst/>
                <a:ahLst/>
                <a:cxnLst/>
                <a:rect l="l" t="t" r="r" b="b"/>
                <a:pathLst>
                  <a:path w="487" h="293" extrusionOk="0">
                    <a:moveTo>
                      <a:pt x="234" y="1"/>
                    </a:moveTo>
                    <a:lnTo>
                      <a:pt x="0" y="137"/>
                    </a:lnTo>
                    <a:lnTo>
                      <a:pt x="234" y="292"/>
                    </a:lnTo>
                    <a:lnTo>
                      <a:pt x="486"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82550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798750" y="1215000"/>
                <a:ext cx="12175" cy="7325"/>
              </a:xfrm>
              <a:custGeom>
                <a:avLst/>
                <a:gdLst/>
                <a:ahLst/>
                <a:cxnLst/>
                <a:rect l="l" t="t" r="r" b="b"/>
                <a:pathLst>
                  <a:path w="487" h="293" extrusionOk="0">
                    <a:moveTo>
                      <a:pt x="253" y="0"/>
                    </a:moveTo>
                    <a:lnTo>
                      <a:pt x="0" y="137"/>
                    </a:lnTo>
                    <a:lnTo>
                      <a:pt x="253" y="292"/>
                    </a:lnTo>
                    <a:lnTo>
                      <a:pt x="486"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912550" y="1249525"/>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831825" y="1203325"/>
                <a:ext cx="27250" cy="15100"/>
              </a:xfrm>
              <a:custGeom>
                <a:avLst/>
                <a:gdLst/>
                <a:ahLst/>
                <a:cxnLst/>
                <a:rect l="l" t="t" r="r" b="b"/>
                <a:pathLst>
                  <a:path w="1090" h="604" extrusionOk="0">
                    <a:moveTo>
                      <a:pt x="234" y="1"/>
                    </a:moveTo>
                    <a:lnTo>
                      <a:pt x="0" y="117"/>
                    </a:lnTo>
                    <a:lnTo>
                      <a:pt x="856" y="604"/>
                    </a:lnTo>
                    <a:lnTo>
                      <a:pt x="1090" y="46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992800" y="1297200"/>
                <a:ext cx="14625" cy="8775"/>
              </a:xfrm>
              <a:custGeom>
                <a:avLst/>
                <a:gdLst/>
                <a:ahLst/>
                <a:cxnLst/>
                <a:rect l="l" t="t" r="r" b="b"/>
                <a:pathLst>
                  <a:path w="585" h="351" extrusionOk="0">
                    <a:moveTo>
                      <a:pt x="234" y="0"/>
                    </a:moveTo>
                    <a:lnTo>
                      <a:pt x="1" y="137"/>
                    </a:lnTo>
                    <a:lnTo>
                      <a:pt x="409" y="331"/>
                    </a:lnTo>
                    <a:cubicBezTo>
                      <a:pt x="448" y="331"/>
                      <a:pt x="468" y="351"/>
                      <a:pt x="468" y="351"/>
                    </a:cubicBezTo>
                    <a:cubicBezTo>
                      <a:pt x="506" y="351"/>
                      <a:pt x="545" y="331"/>
                      <a:pt x="565" y="312"/>
                    </a:cubicBezTo>
                    <a:cubicBezTo>
                      <a:pt x="584" y="253"/>
                      <a:pt x="584" y="195"/>
                      <a:pt x="506" y="137"/>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885800" y="1234450"/>
                <a:ext cx="26775" cy="15100"/>
              </a:xfrm>
              <a:custGeom>
                <a:avLst/>
                <a:gdLst/>
                <a:ahLst/>
                <a:cxnLst/>
                <a:rect l="l" t="t" r="r" b="b"/>
                <a:pathLst>
                  <a:path w="1071" h="604" extrusionOk="0">
                    <a:moveTo>
                      <a:pt x="253" y="1"/>
                    </a:moveTo>
                    <a:lnTo>
                      <a:pt x="1" y="137"/>
                    </a:lnTo>
                    <a:lnTo>
                      <a:pt x="837" y="604"/>
                    </a:lnTo>
                    <a:lnTo>
                      <a:pt x="1071"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966550" y="1280650"/>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939300" y="1265575"/>
                <a:ext cx="27275" cy="15100"/>
              </a:xfrm>
              <a:custGeom>
                <a:avLst/>
                <a:gdLst/>
                <a:ahLst/>
                <a:cxnLst/>
                <a:rect l="l" t="t" r="r" b="b"/>
                <a:pathLst>
                  <a:path w="1091" h="604" extrusionOk="0">
                    <a:moveTo>
                      <a:pt x="254" y="1"/>
                    </a:moveTo>
                    <a:lnTo>
                      <a:pt x="1" y="137"/>
                    </a:lnTo>
                    <a:lnTo>
                      <a:pt x="857" y="604"/>
                    </a:lnTo>
                    <a:lnTo>
                      <a:pt x="1090"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357600" y="925600"/>
                <a:ext cx="474250" cy="277750"/>
              </a:xfrm>
              <a:custGeom>
                <a:avLst/>
                <a:gdLst/>
                <a:ahLst/>
                <a:cxnLst/>
                <a:rect l="l" t="t" r="r" b="b"/>
                <a:pathLst>
                  <a:path w="18970" h="11110" extrusionOk="0">
                    <a:moveTo>
                      <a:pt x="0" y="1"/>
                    </a:moveTo>
                    <a:lnTo>
                      <a:pt x="0" y="293"/>
                    </a:lnTo>
                    <a:lnTo>
                      <a:pt x="18716" y="11110"/>
                    </a:lnTo>
                    <a:lnTo>
                      <a:pt x="18969" y="1097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859050" y="1218400"/>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987450" y="1292825"/>
                <a:ext cx="12200" cy="7325"/>
              </a:xfrm>
              <a:custGeom>
                <a:avLst/>
                <a:gdLst/>
                <a:ahLst/>
                <a:cxnLst/>
                <a:rect l="l" t="t" r="r" b="b"/>
                <a:pathLst>
                  <a:path w="488" h="293" extrusionOk="0">
                    <a:moveTo>
                      <a:pt x="234" y="0"/>
                    </a:moveTo>
                    <a:lnTo>
                      <a:pt x="1"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960700" y="1277750"/>
                <a:ext cx="12175" cy="6350"/>
              </a:xfrm>
              <a:custGeom>
                <a:avLst/>
                <a:gdLst/>
                <a:ahLst/>
                <a:cxnLst/>
                <a:rect l="l" t="t" r="r" b="b"/>
                <a:pathLst>
                  <a:path w="487"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933475" y="1261700"/>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906725" y="1246125"/>
                <a:ext cx="12175" cy="7325"/>
              </a:xfrm>
              <a:custGeom>
                <a:avLst/>
                <a:gdLst/>
                <a:ahLst/>
                <a:cxnLst/>
                <a:rect l="l" t="t" r="r" b="b"/>
                <a:pathLst>
                  <a:path w="487" h="293" extrusionOk="0">
                    <a:moveTo>
                      <a:pt x="234" y="1"/>
                    </a:moveTo>
                    <a:lnTo>
                      <a:pt x="0"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879975" y="1230575"/>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853225" y="1215000"/>
                <a:ext cx="12175" cy="7325"/>
              </a:xfrm>
              <a:custGeom>
                <a:avLst/>
                <a:gdLst/>
                <a:ahLst/>
                <a:cxnLst/>
                <a:rect l="l" t="t" r="r" b="b"/>
                <a:pathLst>
                  <a:path w="487" h="293" extrusionOk="0">
                    <a:moveTo>
                      <a:pt x="234" y="0"/>
                    </a:moveTo>
                    <a:lnTo>
                      <a:pt x="0" y="137"/>
                    </a:lnTo>
                    <a:lnTo>
                      <a:pt x="234" y="292"/>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825500" y="1199925"/>
                <a:ext cx="12175" cy="6350"/>
              </a:xfrm>
              <a:custGeom>
                <a:avLst/>
                <a:gdLst/>
                <a:ahLst/>
                <a:cxnLst/>
                <a:rect l="l" t="t" r="r" b="b"/>
                <a:pathLst>
                  <a:path w="487" h="254" extrusionOk="0">
                    <a:moveTo>
                      <a:pt x="253" y="0"/>
                    </a:moveTo>
                    <a:lnTo>
                      <a:pt x="0" y="137"/>
                    </a:lnTo>
                    <a:lnTo>
                      <a:pt x="253" y="253"/>
                    </a:lnTo>
                    <a:lnTo>
                      <a:pt x="487"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885800" y="1203325"/>
                <a:ext cx="26775" cy="15100"/>
              </a:xfrm>
              <a:custGeom>
                <a:avLst/>
                <a:gdLst/>
                <a:ahLst/>
                <a:cxnLst/>
                <a:rect l="l" t="t" r="r" b="b"/>
                <a:pathLst>
                  <a:path w="1071" h="604" extrusionOk="0">
                    <a:moveTo>
                      <a:pt x="253" y="1"/>
                    </a:moveTo>
                    <a:lnTo>
                      <a:pt x="1" y="117"/>
                    </a:lnTo>
                    <a:lnTo>
                      <a:pt x="837" y="604"/>
                    </a:lnTo>
                    <a:lnTo>
                      <a:pt x="1071"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993300" y="1265575"/>
                <a:ext cx="26775" cy="15100"/>
              </a:xfrm>
              <a:custGeom>
                <a:avLst/>
                <a:gdLst/>
                <a:ahLst/>
                <a:cxnLst/>
                <a:rect l="l" t="t" r="r" b="b"/>
                <a:pathLst>
                  <a:path w="1071" h="604" extrusionOk="0">
                    <a:moveTo>
                      <a:pt x="253" y="1"/>
                    </a:moveTo>
                    <a:lnTo>
                      <a:pt x="0" y="137"/>
                    </a:lnTo>
                    <a:lnTo>
                      <a:pt x="837" y="604"/>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1019550" y="1281150"/>
                <a:ext cx="14625" cy="9275"/>
              </a:xfrm>
              <a:custGeom>
                <a:avLst/>
                <a:gdLst/>
                <a:ahLst/>
                <a:cxnLst/>
                <a:rect l="l" t="t" r="r" b="b"/>
                <a:pathLst>
                  <a:path w="585" h="371" extrusionOk="0">
                    <a:moveTo>
                      <a:pt x="254" y="0"/>
                    </a:moveTo>
                    <a:lnTo>
                      <a:pt x="1" y="156"/>
                    </a:lnTo>
                    <a:lnTo>
                      <a:pt x="409" y="351"/>
                    </a:lnTo>
                    <a:cubicBezTo>
                      <a:pt x="448" y="351"/>
                      <a:pt x="468" y="370"/>
                      <a:pt x="468" y="370"/>
                    </a:cubicBezTo>
                    <a:cubicBezTo>
                      <a:pt x="507" y="370"/>
                      <a:pt x="545" y="351"/>
                      <a:pt x="565" y="312"/>
                    </a:cubicBezTo>
                    <a:cubicBezTo>
                      <a:pt x="584" y="273"/>
                      <a:pt x="584" y="195"/>
                      <a:pt x="507"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939300" y="1234450"/>
                <a:ext cx="27275" cy="15100"/>
              </a:xfrm>
              <a:custGeom>
                <a:avLst/>
                <a:gdLst/>
                <a:ahLst/>
                <a:cxnLst/>
                <a:rect l="l" t="t" r="r" b="b"/>
                <a:pathLst>
                  <a:path w="1091" h="604" extrusionOk="0">
                    <a:moveTo>
                      <a:pt x="254" y="1"/>
                    </a:moveTo>
                    <a:lnTo>
                      <a:pt x="1" y="137"/>
                    </a:lnTo>
                    <a:lnTo>
                      <a:pt x="857" y="604"/>
                    </a:lnTo>
                    <a:lnTo>
                      <a:pt x="1090" y="46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477725" y="967425"/>
                <a:ext cx="381350" cy="220850"/>
              </a:xfrm>
              <a:custGeom>
                <a:avLst/>
                <a:gdLst/>
                <a:ahLst/>
                <a:cxnLst/>
                <a:rect l="l" t="t" r="r" b="b"/>
                <a:pathLst>
                  <a:path w="15254" h="8834" extrusionOk="0">
                    <a:moveTo>
                      <a:pt x="234" y="1"/>
                    </a:moveTo>
                    <a:cubicBezTo>
                      <a:pt x="176" y="59"/>
                      <a:pt x="156" y="79"/>
                      <a:pt x="79" y="118"/>
                    </a:cubicBezTo>
                    <a:cubicBezTo>
                      <a:pt x="59" y="137"/>
                      <a:pt x="20" y="137"/>
                      <a:pt x="1" y="176"/>
                    </a:cubicBezTo>
                    <a:lnTo>
                      <a:pt x="15020" y="8833"/>
                    </a:lnTo>
                    <a:lnTo>
                      <a:pt x="15254" y="867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859050" y="1187775"/>
                <a:ext cx="26775" cy="15575"/>
              </a:xfrm>
              <a:custGeom>
                <a:avLst/>
                <a:gdLst/>
                <a:ahLst/>
                <a:cxnLst/>
                <a:rect l="l" t="t" r="r" b="b"/>
                <a:pathLst>
                  <a:path w="1071" h="623" extrusionOk="0">
                    <a:moveTo>
                      <a:pt x="253" y="0"/>
                    </a:moveTo>
                    <a:lnTo>
                      <a:pt x="1" y="136"/>
                    </a:lnTo>
                    <a:lnTo>
                      <a:pt x="837" y="623"/>
                    </a:lnTo>
                    <a:lnTo>
                      <a:pt x="1071"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9665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912550" y="1218400"/>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1014200" y="1277750"/>
                <a:ext cx="12200" cy="6350"/>
              </a:xfrm>
              <a:custGeom>
                <a:avLst/>
                <a:gdLst/>
                <a:ahLst/>
                <a:cxnLst/>
                <a:rect l="l" t="t" r="r" b="b"/>
                <a:pathLst>
                  <a:path w="488"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9874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960700" y="1246125"/>
                <a:ext cx="12175" cy="7325"/>
              </a:xfrm>
              <a:custGeom>
                <a:avLst/>
                <a:gdLst/>
                <a:ahLst/>
                <a:cxnLst/>
                <a:rect l="l" t="t" r="r" b="b"/>
                <a:pathLst>
                  <a:path w="487"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933475" y="1230575"/>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906725" y="121500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879975" y="1199925"/>
                <a:ext cx="12175" cy="6350"/>
              </a:xfrm>
              <a:custGeom>
                <a:avLst/>
                <a:gdLst/>
                <a:ahLst/>
                <a:cxnLst/>
                <a:rect l="l" t="t" r="r" b="b"/>
                <a:pathLst>
                  <a:path w="487" h="254" extrusionOk="0">
                    <a:moveTo>
                      <a:pt x="234" y="0"/>
                    </a:moveTo>
                    <a:lnTo>
                      <a:pt x="0" y="137"/>
                    </a:lnTo>
                    <a:lnTo>
                      <a:pt x="234" y="253"/>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853225" y="1183875"/>
                <a:ext cx="12175" cy="7325"/>
              </a:xfrm>
              <a:custGeom>
                <a:avLst/>
                <a:gdLst/>
                <a:ahLst/>
                <a:cxnLst/>
                <a:rect l="l" t="t" r="r" b="b"/>
                <a:pathLst>
                  <a:path w="487" h="293"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939300" y="1203325"/>
                <a:ext cx="27275" cy="15100"/>
              </a:xfrm>
              <a:custGeom>
                <a:avLst/>
                <a:gdLst/>
                <a:ahLst/>
                <a:cxnLst/>
                <a:rect l="l" t="t" r="r" b="b"/>
                <a:pathLst>
                  <a:path w="1091" h="604" extrusionOk="0">
                    <a:moveTo>
                      <a:pt x="254" y="1"/>
                    </a:moveTo>
                    <a:lnTo>
                      <a:pt x="1" y="117"/>
                    </a:lnTo>
                    <a:lnTo>
                      <a:pt x="857" y="604"/>
                    </a:lnTo>
                    <a:lnTo>
                      <a:pt x="1090" y="46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912550" y="1187775"/>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1046300" y="1266075"/>
                <a:ext cx="14625" cy="9250"/>
              </a:xfrm>
              <a:custGeom>
                <a:avLst/>
                <a:gdLst/>
                <a:ahLst/>
                <a:cxnLst/>
                <a:rect l="l" t="t" r="r" b="b"/>
                <a:pathLst>
                  <a:path w="585" h="370" extrusionOk="0">
                    <a:moveTo>
                      <a:pt x="254" y="0"/>
                    </a:moveTo>
                    <a:lnTo>
                      <a:pt x="1" y="136"/>
                    </a:lnTo>
                    <a:lnTo>
                      <a:pt x="409" y="331"/>
                    </a:lnTo>
                    <a:cubicBezTo>
                      <a:pt x="448" y="331"/>
                      <a:pt x="468" y="370"/>
                      <a:pt x="468" y="370"/>
                    </a:cubicBezTo>
                    <a:cubicBezTo>
                      <a:pt x="507" y="370"/>
                      <a:pt x="545" y="331"/>
                      <a:pt x="565" y="312"/>
                    </a:cubicBezTo>
                    <a:cubicBezTo>
                      <a:pt x="584" y="273"/>
                      <a:pt x="584" y="195"/>
                      <a:pt x="507" y="13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9933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9665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357600" y="863350"/>
                <a:ext cx="528225" cy="308875"/>
              </a:xfrm>
              <a:custGeom>
                <a:avLst/>
                <a:gdLst/>
                <a:ahLst/>
                <a:cxnLst/>
                <a:rect l="l" t="t" r="r" b="b"/>
                <a:pathLst>
                  <a:path w="21129" h="12355" extrusionOk="0">
                    <a:moveTo>
                      <a:pt x="0" y="1"/>
                    </a:moveTo>
                    <a:lnTo>
                      <a:pt x="0" y="273"/>
                    </a:lnTo>
                    <a:lnTo>
                      <a:pt x="20895" y="12354"/>
                    </a:lnTo>
                    <a:lnTo>
                      <a:pt x="21129" y="122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85800" y="1172200"/>
                <a:ext cx="26775" cy="15575"/>
              </a:xfrm>
              <a:custGeom>
                <a:avLst/>
                <a:gdLst/>
                <a:ahLst/>
                <a:cxnLst/>
                <a:rect l="l" t="t" r="r" b="b"/>
                <a:pathLst>
                  <a:path w="1071" h="623" extrusionOk="0">
                    <a:moveTo>
                      <a:pt x="253" y="0"/>
                    </a:moveTo>
                    <a:lnTo>
                      <a:pt x="1" y="137"/>
                    </a:lnTo>
                    <a:lnTo>
                      <a:pt x="837" y="623"/>
                    </a:lnTo>
                    <a:lnTo>
                      <a:pt x="1071"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10200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0409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0142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9874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960700" y="1215000"/>
                <a:ext cx="12175" cy="7325"/>
              </a:xfrm>
              <a:custGeom>
                <a:avLst/>
                <a:gdLst/>
                <a:ahLst/>
                <a:cxnLst/>
                <a:rect l="l" t="t" r="r" b="b"/>
                <a:pathLst>
                  <a:path w="487"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933475" y="1199925"/>
                <a:ext cx="12175" cy="6350"/>
              </a:xfrm>
              <a:custGeom>
                <a:avLst/>
                <a:gdLst/>
                <a:ahLst/>
                <a:cxnLst/>
                <a:rect l="l" t="t" r="r" b="b"/>
                <a:pathLst>
                  <a:path w="487" h="254" extrusionOk="0">
                    <a:moveTo>
                      <a:pt x="234" y="0"/>
                    </a:moveTo>
                    <a:lnTo>
                      <a:pt x="0"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906725" y="1183875"/>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879975" y="1168800"/>
                <a:ext cx="12175" cy="6825"/>
              </a:xfrm>
              <a:custGeom>
                <a:avLst/>
                <a:gdLst/>
                <a:ahLst/>
                <a:cxnLst/>
                <a:rect l="l" t="t" r="r" b="b"/>
                <a:pathLst>
                  <a:path w="487" h="273" extrusionOk="0">
                    <a:moveTo>
                      <a:pt x="234" y="0"/>
                    </a:moveTo>
                    <a:lnTo>
                      <a:pt x="0" y="136"/>
                    </a:lnTo>
                    <a:lnTo>
                      <a:pt x="234" y="273"/>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10468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1073550" y="1250025"/>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3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542425" y="806925"/>
                <a:ext cx="370150" cy="349725"/>
              </a:xfrm>
              <a:custGeom>
                <a:avLst/>
                <a:gdLst/>
                <a:ahLst/>
                <a:cxnLst/>
                <a:rect l="l" t="t" r="r" b="b"/>
                <a:pathLst>
                  <a:path w="14806" h="13989" extrusionOk="0">
                    <a:moveTo>
                      <a:pt x="0" y="1"/>
                    </a:moveTo>
                    <a:lnTo>
                      <a:pt x="0" y="5506"/>
                    </a:lnTo>
                    <a:cubicBezTo>
                      <a:pt x="0" y="5545"/>
                      <a:pt x="20" y="5565"/>
                      <a:pt x="39" y="5604"/>
                    </a:cubicBezTo>
                    <a:lnTo>
                      <a:pt x="14572" y="13989"/>
                    </a:lnTo>
                    <a:lnTo>
                      <a:pt x="14806" y="13833"/>
                    </a:lnTo>
                    <a:lnTo>
                      <a:pt x="234" y="5429"/>
                    </a:lnTo>
                    <a:lnTo>
                      <a:pt x="234" y="1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9933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9665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10200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939300" y="1172200"/>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912550" y="1156625"/>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10677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10409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10142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9874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960700" y="1183875"/>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933475" y="1168800"/>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906725" y="1152750"/>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589125" y="805950"/>
                <a:ext cx="350200" cy="334650"/>
              </a:xfrm>
              <a:custGeom>
                <a:avLst/>
                <a:gdLst/>
                <a:ahLst/>
                <a:cxnLst/>
                <a:rect l="l" t="t" r="r" b="b"/>
                <a:pathLst>
                  <a:path w="14008" h="13386" extrusionOk="0">
                    <a:moveTo>
                      <a:pt x="253" y="1"/>
                    </a:moveTo>
                    <a:lnTo>
                      <a:pt x="0" y="137"/>
                    </a:lnTo>
                    <a:lnTo>
                      <a:pt x="0" y="5390"/>
                    </a:lnTo>
                    <a:lnTo>
                      <a:pt x="19" y="5390"/>
                    </a:lnTo>
                    <a:cubicBezTo>
                      <a:pt x="19" y="5448"/>
                      <a:pt x="58" y="5468"/>
                      <a:pt x="78" y="5487"/>
                    </a:cubicBezTo>
                    <a:lnTo>
                      <a:pt x="13774" y="13386"/>
                    </a:lnTo>
                    <a:lnTo>
                      <a:pt x="14008" y="13250"/>
                    </a:lnTo>
                    <a:lnTo>
                      <a:pt x="253" y="5293"/>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1100300" y="1234950"/>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1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1073550" y="1218400"/>
                <a:ext cx="27750" cy="16075"/>
              </a:xfrm>
              <a:custGeom>
                <a:avLst/>
                <a:gdLst/>
                <a:ahLst/>
                <a:cxnLst/>
                <a:rect l="l" t="t" r="r" b="b"/>
                <a:pathLst>
                  <a:path w="1110" h="643" extrusionOk="0">
                    <a:moveTo>
                      <a:pt x="253" y="1"/>
                    </a:moveTo>
                    <a:lnTo>
                      <a:pt x="0" y="156"/>
                    </a:lnTo>
                    <a:lnTo>
                      <a:pt x="856" y="643"/>
                    </a:lnTo>
                    <a:lnTo>
                      <a:pt x="1109"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939300" y="1141075"/>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993300" y="1172200"/>
                <a:ext cx="26775" cy="15575"/>
              </a:xfrm>
              <a:custGeom>
                <a:avLst/>
                <a:gdLst/>
                <a:ahLst/>
                <a:cxnLst/>
                <a:rect l="l" t="t" r="r" b="b"/>
                <a:pathLst>
                  <a:path w="1071" h="623" extrusionOk="0">
                    <a:moveTo>
                      <a:pt x="253" y="0"/>
                    </a:moveTo>
                    <a:lnTo>
                      <a:pt x="0" y="137"/>
                    </a:lnTo>
                    <a:lnTo>
                      <a:pt x="837" y="623"/>
                    </a:lnTo>
                    <a:lnTo>
                      <a:pt x="1070"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10200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10468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966550" y="1156625"/>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09495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0677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10409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1014200" y="1183875"/>
                <a:ext cx="12200" cy="7325"/>
              </a:xfrm>
              <a:custGeom>
                <a:avLst/>
                <a:gdLst/>
                <a:ahLst/>
                <a:cxnLst/>
                <a:rect l="l" t="t" r="r" b="b"/>
                <a:pathLst>
                  <a:path w="488"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987450" y="1168800"/>
                <a:ext cx="12200" cy="6825"/>
              </a:xfrm>
              <a:custGeom>
                <a:avLst/>
                <a:gdLst/>
                <a:ahLst/>
                <a:cxnLst/>
                <a:rect l="l" t="t" r="r" b="b"/>
                <a:pathLst>
                  <a:path w="488" h="273" extrusionOk="0">
                    <a:moveTo>
                      <a:pt x="234" y="0"/>
                    </a:moveTo>
                    <a:lnTo>
                      <a:pt x="1"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960700" y="1152750"/>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933475" y="1137675"/>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522475" y="1148850"/>
                <a:ext cx="97800" cy="58400"/>
              </a:xfrm>
              <a:custGeom>
                <a:avLst/>
                <a:gdLst/>
                <a:ahLst/>
                <a:cxnLst/>
                <a:rect l="l" t="t" r="r" b="b"/>
                <a:pathLst>
                  <a:path w="3912" h="2336" extrusionOk="0">
                    <a:moveTo>
                      <a:pt x="195" y="1"/>
                    </a:moveTo>
                    <a:cubicBezTo>
                      <a:pt x="156" y="20"/>
                      <a:pt x="117" y="59"/>
                      <a:pt x="59" y="98"/>
                    </a:cubicBezTo>
                    <a:cubicBezTo>
                      <a:pt x="40" y="117"/>
                      <a:pt x="20" y="117"/>
                      <a:pt x="1" y="137"/>
                    </a:cubicBezTo>
                    <a:lnTo>
                      <a:pt x="3736" y="2296"/>
                    </a:lnTo>
                    <a:cubicBezTo>
                      <a:pt x="3756" y="2296"/>
                      <a:pt x="3794" y="2335"/>
                      <a:pt x="3794" y="2335"/>
                    </a:cubicBezTo>
                    <a:cubicBezTo>
                      <a:pt x="3833" y="2335"/>
                      <a:pt x="3853"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357600" y="674625"/>
                <a:ext cx="148850" cy="90025"/>
              </a:xfrm>
              <a:custGeom>
                <a:avLst/>
                <a:gdLst/>
                <a:ahLst/>
                <a:cxnLst/>
                <a:rect l="l" t="t" r="r" b="b"/>
                <a:pathLst>
                  <a:path w="5954" h="3601" extrusionOk="0">
                    <a:moveTo>
                      <a:pt x="0" y="1"/>
                    </a:moveTo>
                    <a:lnTo>
                      <a:pt x="0" y="254"/>
                    </a:lnTo>
                    <a:lnTo>
                      <a:pt x="5720" y="3600"/>
                    </a:lnTo>
                    <a:lnTo>
                      <a:pt x="5954" y="344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581325" y="2259250"/>
                <a:ext cx="144000" cy="83675"/>
              </a:xfrm>
              <a:custGeom>
                <a:avLst/>
                <a:gdLst/>
                <a:ahLst/>
                <a:cxnLst/>
                <a:rect l="l" t="t" r="r" b="b"/>
                <a:pathLst>
                  <a:path w="5760" h="3347" extrusionOk="0">
                    <a:moveTo>
                      <a:pt x="2569" y="0"/>
                    </a:moveTo>
                    <a:lnTo>
                      <a:pt x="1" y="1498"/>
                    </a:lnTo>
                    <a:lnTo>
                      <a:pt x="3191" y="3347"/>
                    </a:lnTo>
                    <a:lnTo>
                      <a:pt x="3970" y="2880"/>
                    </a:lnTo>
                    <a:lnTo>
                      <a:pt x="2024" y="1790"/>
                    </a:lnTo>
                    <a:cubicBezTo>
                      <a:pt x="1966" y="1751"/>
                      <a:pt x="1946" y="1693"/>
                      <a:pt x="1966" y="1615"/>
                    </a:cubicBezTo>
                    <a:cubicBezTo>
                      <a:pt x="1980" y="1571"/>
                      <a:pt x="2028" y="1550"/>
                      <a:pt x="2083" y="1550"/>
                    </a:cubicBezTo>
                    <a:cubicBezTo>
                      <a:pt x="2102" y="1550"/>
                      <a:pt x="2121" y="1552"/>
                      <a:pt x="2141" y="1557"/>
                    </a:cubicBezTo>
                    <a:lnTo>
                      <a:pt x="4203" y="2763"/>
                    </a:lnTo>
                    <a:lnTo>
                      <a:pt x="4942" y="2335"/>
                    </a:lnTo>
                    <a:lnTo>
                      <a:pt x="4748" y="2238"/>
                    </a:lnTo>
                    <a:cubicBezTo>
                      <a:pt x="4689" y="2218"/>
                      <a:pt x="4670" y="2140"/>
                      <a:pt x="4689" y="2082"/>
                    </a:cubicBezTo>
                    <a:cubicBezTo>
                      <a:pt x="4704" y="2038"/>
                      <a:pt x="4751" y="2016"/>
                      <a:pt x="4807" y="2016"/>
                    </a:cubicBezTo>
                    <a:cubicBezTo>
                      <a:pt x="4826" y="2016"/>
                      <a:pt x="4845" y="2019"/>
                      <a:pt x="4864" y="2024"/>
                    </a:cubicBezTo>
                    <a:lnTo>
                      <a:pt x="5176" y="2199"/>
                    </a:lnTo>
                    <a:lnTo>
                      <a:pt x="5759" y="1849"/>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562375" y="2301550"/>
                <a:ext cx="92425" cy="53550"/>
              </a:xfrm>
              <a:custGeom>
                <a:avLst/>
                <a:gdLst/>
                <a:ahLst/>
                <a:cxnLst/>
                <a:rect l="l" t="t" r="r" b="b"/>
                <a:pathLst>
                  <a:path w="3697" h="2142" extrusionOk="0">
                    <a:moveTo>
                      <a:pt x="506" y="1"/>
                    </a:moveTo>
                    <a:lnTo>
                      <a:pt x="0" y="293"/>
                    </a:lnTo>
                    <a:lnTo>
                      <a:pt x="3191" y="2141"/>
                    </a:lnTo>
                    <a:lnTo>
                      <a:pt x="3696" y="1849"/>
                    </a:lnTo>
                    <a:cubicBezTo>
                      <a:pt x="2588" y="1188"/>
                      <a:pt x="1479" y="585"/>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654775" y="2343400"/>
                <a:ext cx="259750" cy="144950"/>
              </a:xfrm>
              <a:custGeom>
                <a:avLst/>
                <a:gdLst/>
                <a:ahLst/>
                <a:cxnLst/>
                <a:rect l="l" t="t" r="r" b="b"/>
                <a:pathLst>
                  <a:path w="10390" h="5798" extrusionOk="0">
                    <a:moveTo>
                      <a:pt x="253" y="0"/>
                    </a:moveTo>
                    <a:lnTo>
                      <a:pt x="0" y="136"/>
                    </a:lnTo>
                    <a:cubicBezTo>
                      <a:pt x="740" y="564"/>
                      <a:pt x="1460" y="992"/>
                      <a:pt x="2218" y="1401"/>
                    </a:cubicBezTo>
                    <a:lnTo>
                      <a:pt x="2218" y="1362"/>
                    </a:lnTo>
                    <a:cubicBezTo>
                      <a:pt x="2218" y="1284"/>
                      <a:pt x="2257" y="1245"/>
                      <a:pt x="2335" y="1245"/>
                    </a:cubicBezTo>
                    <a:cubicBezTo>
                      <a:pt x="2413" y="1245"/>
                      <a:pt x="2452" y="1284"/>
                      <a:pt x="2452" y="1362"/>
                    </a:cubicBezTo>
                    <a:lnTo>
                      <a:pt x="2452" y="1537"/>
                    </a:lnTo>
                    <a:lnTo>
                      <a:pt x="4864" y="2918"/>
                    </a:lnTo>
                    <a:lnTo>
                      <a:pt x="4864" y="2860"/>
                    </a:lnTo>
                    <a:cubicBezTo>
                      <a:pt x="4864" y="2802"/>
                      <a:pt x="4923" y="2743"/>
                      <a:pt x="4981" y="2743"/>
                    </a:cubicBezTo>
                    <a:cubicBezTo>
                      <a:pt x="5059" y="2743"/>
                      <a:pt x="5117" y="2802"/>
                      <a:pt x="5117" y="2860"/>
                    </a:cubicBezTo>
                    <a:lnTo>
                      <a:pt x="5117" y="3035"/>
                    </a:lnTo>
                    <a:cubicBezTo>
                      <a:pt x="6771" y="3988"/>
                      <a:pt x="8424" y="4942"/>
                      <a:pt x="9903" y="5798"/>
                    </a:cubicBezTo>
                    <a:lnTo>
                      <a:pt x="10389" y="5798"/>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458275" y="2230550"/>
                <a:ext cx="122600" cy="71025"/>
              </a:xfrm>
              <a:custGeom>
                <a:avLst/>
                <a:gdLst/>
                <a:ahLst/>
                <a:cxnLst/>
                <a:rect l="l" t="t" r="r" b="b"/>
                <a:pathLst>
                  <a:path w="4904" h="2841" extrusionOk="0">
                    <a:moveTo>
                      <a:pt x="273" y="1"/>
                    </a:moveTo>
                    <a:cubicBezTo>
                      <a:pt x="254" y="39"/>
                      <a:pt x="215" y="59"/>
                      <a:pt x="176" y="78"/>
                    </a:cubicBezTo>
                    <a:cubicBezTo>
                      <a:pt x="137" y="117"/>
                      <a:pt x="78" y="137"/>
                      <a:pt x="1" y="156"/>
                    </a:cubicBezTo>
                    <a:cubicBezTo>
                      <a:pt x="662" y="545"/>
                      <a:pt x="2413" y="1538"/>
                      <a:pt x="4650" y="2841"/>
                    </a:cubicBezTo>
                    <a:lnTo>
                      <a:pt x="4903" y="2685"/>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449525" y="2224425"/>
                <a:ext cx="15600" cy="10050"/>
              </a:xfrm>
              <a:custGeom>
                <a:avLst/>
                <a:gdLst/>
                <a:ahLst/>
                <a:cxnLst/>
                <a:rect l="l" t="t" r="r" b="b"/>
                <a:pathLst>
                  <a:path w="624" h="402" extrusionOk="0">
                    <a:moveTo>
                      <a:pt x="126" y="0"/>
                    </a:moveTo>
                    <a:cubicBezTo>
                      <a:pt x="85" y="0"/>
                      <a:pt x="45" y="14"/>
                      <a:pt x="20" y="51"/>
                    </a:cubicBezTo>
                    <a:cubicBezTo>
                      <a:pt x="0" y="109"/>
                      <a:pt x="0" y="187"/>
                      <a:pt x="59" y="226"/>
                    </a:cubicBezTo>
                    <a:cubicBezTo>
                      <a:pt x="59" y="226"/>
                      <a:pt x="156" y="304"/>
                      <a:pt x="351" y="401"/>
                    </a:cubicBezTo>
                    <a:cubicBezTo>
                      <a:pt x="428" y="382"/>
                      <a:pt x="487" y="343"/>
                      <a:pt x="526" y="323"/>
                    </a:cubicBezTo>
                    <a:cubicBezTo>
                      <a:pt x="584" y="284"/>
                      <a:pt x="604" y="246"/>
                      <a:pt x="623" y="246"/>
                    </a:cubicBezTo>
                    <a:lnTo>
                      <a:pt x="195" y="12"/>
                    </a:lnTo>
                    <a:cubicBezTo>
                      <a:pt x="174" y="5"/>
                      <a:pt x="15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575000" y="2297175"/>
                <a:ext cx="86125" cy="49650"/>
              </a:xfrm>
              <a:custGeom>
                <a:avLst/>
                <a:gdLst/>
                <a:ahLst/>
                <a:cxnLst/>
                <a:rect l="l" t="t" r="r" b="b"/>
                <a:pathLst>
                  <a:path w="3445" h="1986" extrusionOk="0">
                    <a:moveTo>
                      <a:pt x="254" y="1"/>
                    </a:moveTo>
                    <a:lnTo>
                      <a:pt x="1" y="137"/>
                    </a:lnTo>
                    <a:cubicBezTo>
                      <a:pt x="974" y="701"/>
                      <a:pt x="2044" y="1324"/>
                      <a:pt x="3191" y="1985"/>
                    </a:cubicBezTo>
                    <a:lnTo>
                      <a:pt x="3444" y="1849"/>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680550" y="2328800"/>
                <a:ext cx="285525" cy="161025"/>
              </a:xfrm>
              <a:custGeom>
                <a:avLst/>
                <a:gdLst/>
                <a:ahLst/>
                <a:cxnLst/>
                <a:rect l="l" t="t" r="r" b="b"/>
                <a:pathLst>
                  <a:path w="11421" h="6441" extrusionOk="0">
                    <a:moveTo>
                      <a:pt x="234" y="0"/>
                    </a:moveTo>
                    <a:lnTo>
                      <a:pt x="1" y="117"/>
                    </a:lnTo>
                    <a:lnTo>
                      <a:pt x="10934" y="6440"/>
                    </a:lnTo>
                    <a:lnTo>
                      <a:pt x="11421" y="6440"/>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29975" y="2297975"/>
                <a:ext cx="56450" cy="33775"/>
              </a:xfrm>
              <a:custGeom>
                <a:avLst/>
                <a:gdLst/>
                <a:ahLst/>
                <a:cxnLst/>
                <a:rect l="l" t="t" r="r" b="b"/>
                <a:pathLst>
                  <a:path w="2258" h="1351" extrusionOk="0">
                    <a:moveTo>
                      <a:pt x="151" y="1"/>
                    </a:moveTo>
                    <a:cubicBezTo>
                      <a:pt x="107" y="1"/>
                      <a:pt x="63" y="22"/>
                      <a:pt x="20" y="66"/>
                    </a:cubicBezTo>
                    <a:cubicBezTo>
                      <a:pt x="0" y="105"/>
                      <a:pt x="0" y="183"/>
                      <a:pt x="78" y="241"/>
                    </a:cubicBezTo>
                    <a:lnTo>
                      <a:pt x="2024" y="1350"/>
                    </a:lnTo>
                    <a:lnTo>
                      <a:pt x="2257" y="1214"/>
                    </a:lnTo>
                    <a:lnTo>
                      <a:pt x="195" y="8"/>
                    </a:lnTo>
                    <a:cubicBezTo>
                      <a:pt x="180" y="3"/>
                      <a:pt x="166"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527350" y="2349475"/>
                <a:ext cx="41850" cy="26525"/>
              </a:xfrm>
              <a:custGeom>
                <a:avLst/>
                <a:gdLst/>
                <a:ahLst/>
                <a:cxnLst/>
                <a:rect l="l" t="t" r="r" b="b"/>
                <a:pathLst>
                  <a:path w="1674" h="1061" extrusionOk="0">
                    <a:moveTo>
                      <a:pt x="1206" y="749"/>
                    </a:moveTo>
                    <a:cubicBezTo>
                      <a:pt x="1206" y="749"/>
                      <a:pt x="1197" y="749"/>
                      <a:pt x="1191" y="756"/>
                    </a:cubicBezTo>
                    <a:lnTo>
                      <a:pt x="1191" y="756"/>
                    </a:lnTo>
                    <a:cubicBezTo>
                      <a:pt x="1196" y="754"/>
                      <a:pt x="1201" y="752"/>
                      <a:pt x="1206" y="749"/>
                    </a:cubicBezTo>
                    <a:close/>
                    <a:moveTo>
                      <a:pt x="825" y="0"/>
                    </a:moveTo>
                    <a:cubicBezTo>
                      <a:pt x="623" y="0"/>
                      <a:pt x="419" y="49"/>
                      <a:pt x="253" y="146"/>
                    </a:cubicBezTo>
                    <a:cubicBezTo>
                      <a:pt x="98" y="244"/>
                      <a:pt x="0" y="380"/>
                      <a:pt x="0" y="535"/>
                    </a:cubicBezTo>
                    <a:cubicBezTo>
                      <a:pt x="0" y="672"/>
                      <a:pt x="98" y="827"/>
                      <a:pt x="253" y="924"/>
                    </a:cubicBezTo>
                    <a:cubicBezTo>
                      <a:pt x="428" y="1022"/>
                      <a:pt x="623" y="1061"/>
                      <a:pt x="817" y="1061"/>
                    </a:cubicBezTo>
                    <a:cubicBezTo>
                      <a:pt x="992" y="1061"/>
                      <a:pt x="1129" y="1041"/>
                      <a:pt x="1284" y="963"/>
                    </a:cubicBezTo>
                    <a:lnTo>
                      <a:pt x="1226" y="944"/>
                    </a:lnTo>
                    <a:cubicBezTo>
                      <a:pt x="1187" y="924"/>
                      <a:pt x="1168" y="847"/>
                      <a:pt x="1187" y="769"/>
                    </a:cubicBezTo>
                    <a:cubicBezTo>
                      <a:pt x="1187" y="763"/>
                      <a:pt x="1189" y="759"/>
                      <a:pt x="1191" y="756"/>
                    </a:cubicBezTo>
                    <a:lnTo>
                      <a:pt x="1191" y="756"/>
                    </a:lnTo>
                    <a:cubicBezTo>
                      <a:pt x="1078" y="805"/>
                      <a:pt x="948" y="828"/>
                      <a:pt x="818" y="828"/>
                    </a:cubicBezTo>
                    <a:cubicBezTo>
                      <a:pt x="657" y="828"/>
                      <a:pt x="496" y="793"/>
                      <a:pt x="370" y="730"/>
                    </a:cubicBezTo>
                    <a:cubicBezTo>
                      <a:pt x="292" y="672"/>
                      <a:pt x="234" y="613"/>
                      <a:pt x="234" y="535"/>
                    </a:cubicBezTo>
                    <a:cubicBezTo>
                      <a:pt x="234" y="458"/>
                      <a:pt x="292" y="419"/>
                      <a:pt x="370" y="341"/>
                    </a:cubicBezTo>
                    <a:cubicBezTo>
                      <a:pt x="506" y="263"/>
                      <a:pt x="681" y="244"/>
                      <a:pt x="817" y="244"/>
                    </a:cubicBezTo>
                    <a:cubicBezTo>
                      <a:pt x="992" y="244"/>
                      <a:pt x="1129" y="263"/>
                      <a:pt x="1245" y="341"/>
                    </a:cubicBezTo>
                    <a:cubicBezTo>
                      <a:pt x="1343" y="380"/>
                      <a:pt x="1401" y="458"/>
                      <a:pt x="1401" y="535"/>
                    </a:cubicBezTo>
                    <a:cubicBezTo>
                      <a:pt x="1401" y="613"/>
                      <a:pt x="1343" y="652"/>
                      <a:pt x="1245" y="730"/>
                    </a:cubicBezTo>
                    <a:cubicBezTo>
                      <a:pt x="1284" y="730"/>
                      <a:pt x="1323" y="730"/>
                      <a:pt x="1343" y="749"/>
                    </a:cubicBezTo>
                    <a:lnTo>
                      <a:pt x="1518" y="847"/>
                    </a:lnTo>
                    <a:cubicBezTo>
                      <a:pt x="1615" y="749"/>
                      <a:pt x="1673" y="652"/>
                      <a:pt x="1673" y="555"/>
                    </a:cubicBezTo>
                    <a:cubicBezTo>
                      <a:pt x="1654" y="380"/>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555550" y="2411250"/>
                <a:ext cx="41375" cy="27000"/>
              </a:xfrm>
              <a:custGeom>
                <a:avLst/>
                <a:gdLst/>
                <a:ahLst/>
                <a:cxnLst/>
                <a:rect l="l" t="t" r="r" b="b"/>
                <a:pathLst>
                  <a:path w="1655" h="1080" extrusionOk="0">
                    <a:moveTo>
                      <a:pt x="818" y="243"/>
                    </a:moveTo>
                    <a:cubicBezTo>
                      <a:pt x="973" y="243"/>
                      <a:pt x="1129" y="282"/>
                      <a:pt x="1246" y="341"/>
                    </a:cubicBezTo>
                    <a:cubicBezTo>
                      <a:pt x="1343" y="399"/>
                      <a:pt x="1401" y="477"/>
                      <a:pt x="1401" y="535"/>
                    </a:cubicBezTo>
                    <a:cubicBezTo>
                      <a:pt x="1401" y="613"/>
                      <a:pt x="1343" y="671"/>
                      <a:pt x="1246" y="730"/>
                    </a:cubicBezTo>
                    <a:cubicBezTo>
                      <a:pt x="1129" y="807"/>
                      <a:pt x="973" y="846"/>
                      <a:pt x="815" y="846"/>
                    </a:cubicBezTo>
                    <a:cubicBezTo>
                      <a:pt x="657" y="846"/>
                      <a:pt x="497" y="807"/>
                      <a:pt x="370" y="730"/>
                    </a:cubicBezTo>
                    <a:cubicBezTo>
                      <a:pt x="273" y="691"/>
                      <a:pt x="234" y="613"/>
                      <a:pt x="234" y="535"/>
                    </a:cubicBezTo>
                    <a:cubicBezTo>
                      <a:pt x="234" y="477"/>
                      <a:pt x="273" y="418"/>
                      <a:pt x="370" y="341"/>
                    </a:cubicBezTo>
                    <a:cubicBezTo>
                      <a:pt x="487" y="282"/>
                      <a:pt x="662" y="243"/>
                      <a:pt x="818" y="243"/>
                    </a:cubicBezTo>
                    <a:close/>
                    <a:moveTo>
                      <a:pt x="830" y="0"/>
                    </a:moveTo>
                    <a:cubicBezTo>
                      <a:pt x="628" y="0"/>
                      <a:pt x="429" y="49"/>
                      <a:pt x="273" y="146"/>
                    </a:cubicBezTo>
                    <a:cubicBezTo>
                      <a:pt x="98" y="243"/>
                      <a:pt x="1" y="399"/>
                      <a:pt x="1" y="535"/>
                    </a:cubicBezTo>
                    <a:cubicBezTo>
                      <a:pt x="1" y="691"/>
                      <a:pt x="98" y="827"/>
                      <a:pt x="273" y="924"/>
                    </a:cubicBezTo>
                    <a:cubicBezTo>
                      <a:pt x="448" y="1021"/>
                      <a:pt x="643" y="1080"/>
                      <a:pt x="837" y="1080"/>
                    </a:cubicBezTo>
                    <a:cubicBezTo>
                      <a:pt x="1012" y="1080"/>
                      <a:pt x="1207" y="1021"/>
                      <a:pt x="1343" y="983"/>
                    </a:cubicBezTo>
                    <a:lnTo>
                      <a:pt x="1304" y="963"/>
                    </a:lnTo>
                    <a:cubicBezTo>
                      <a:pt x="1207" y="905"/>
                      <a:pt x="1168" y="827"/>
                      <a:pt x="1226" y="788"/>
                    </a:cubicBezTo>
                    <a:cubicBezTo>
                      <a:pt x="1241" y="744"/>
                      <a:pt x="1288" y="722"/>
                      <a:pt x="1344" y="722"/>
                    </a:cubicBezTo>
                    <a:cubicBezTo>
                      <a:pt x="1362" y="722"/>
                      <a:pt x="1382" y="725"/>
                      <a:pt x="1401" y="730"/>
                    </a:cubicBezTo>
                    <a:lnTo>
                      <a:pt x="1538" y="807"/>
                    </a:lnTo>
                    <a:cubicBezTo>
                      <a:pt x="1615" y="730"/>
                      <a:pt x="1654" y="632"/>
                      <a:pt x="1654" y="535"/>
                    </a:cubicBezTo>
                    <a:cubicBezTo>
                      <a:pt x="1654" y="39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703900" y="2314700"/>
                <a:ext cx="519475" cy="126000"/>
              </a:xfrm>
              <a:custGeom>
                <a:avLst/>
                <a:gdLst/>
                <a:ahLst/>
                <a:cxnLst/>
                <a:rect l="l" t="t" r="r" b="b"/>
                <a:pathLst>
                  <a:path w="20779" h="5040" extrusionOk="0">
                    <a:moveTo>
                      <a:pt x="253" y="0"/>
                    </a:moveTo>
                    <a:lnTo>
                      <a:pt x="0" y="156"/>
                    </a:lnTo>
                    <a:lnTo>
                      <a:pt x="8463" y="5020"/>
                    </a:lnTo>
                    <a:cubicBezTo>
                      <a:pt x="8502" y="5020"/>
                      <a:pt x="8522" y="5039"/>
                      <a:pt x="8522" y="5039"/>
                    </a:cubicBezTo>
                    <a:lnTo>
                      <a:pt x="20662" y="5039"/>
                    </a:lnTo>
                    <a:cubicBezTo>
                      <a:pt x="20720" y="5039"/>
                      <a:pt x="20778" y="4981"/>
                      <a:pt x="20778" y="4922"/>
                    </a:cubicBezTo>
                    <a:cubicBezTo>
                      <a:pt x="20778" y="4845"/>
                      <a:pt x="20720" y="4786"/>
                      <a:pt x="20662" y="4786"/>
                    </a:cubicBezTo>
                    <a:lnTo>
                      <a:pt x="8541" y="47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698050" y="2309650"/>
                <a:ext cx="12675" cy="8000"/>
              </a:xfrm>
              <a:custGeom>
                <a:avLst/>
                <a:gdLst/>
                <a:ahLst/>
                <a:cxnLst/>
                <a:rect l="l" t="t" r="r" b="b"/>
                <a:pathLst>
                  <a:path w="507" h="320" extrusionOk="0">
                    <a:moveTo>
                      <a:pt x="152" y="0"/>
                    </a:moveTo>
                    <a:cubicBezTo>
                      <a:pt x="108" y="0"/>
                      <a:pt x="64" y="22"/>
                      <a:pt x="20" y="66"/>
                    </a:cubicBezTo>
                    <a:cubicBezTo>
                      <a:pt x="1" y="105"/>
                      <a:pt x="1" y="183"/>
                      <a:pt x="79" y="222"/>
                    </a:cubicBezTo>
                    <a:lnTo>
                      <a:pt x="273" y="319"/>
                    </a:lnTo>
                    <a:lnTo>
                      <a:pt x="507" y="183"/>
                    </a:lnTo>
                    <a:lnTo>
                      <a:pt x="195" y="8"/>
                    </a:lnTo>
                    <a:cubicBezTo>
                      <a:pt x="181" y="3"/>
                      <a:pt x="166"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557025" y="2367700"/>
                <a:ext cx="975" cy="525"/>
              </a:xfrm>
              <a:custGeom>
                <a:avLst/>
                <a:gdLst/>
                <a:ahLst/>
                <a:cxnLst/>
                <a:rect l="l" t="t" r="r" b="b"/>
                <a:pathLst>
                  <a:path w="39" h="21" extrusionOk="0">
                    <a:moveTo>
                      <a:pt x="39" y="1"/>
                    </a:moveTo>
                    <a:cubicBezTo>
                      <a:pt x="36" y="1"/>
                      <a:pt x="34" y="1"/>
                      <a:pt x="32" y="2"/>
                    </a:cubicBezTo>
                    <a:lnTo>
                      <a:pt x="32" y="2"/>
                    </a:lnTo>
                    <a:cubicBezTo>
                      <a:pt x="36" y="1"/>
                      <a:pt x="39" y="1"/>
                      <a:pt x="39" y="1"/>
                    </a:cubicBezTo>
                    <a:close/>
                    <a:moveTo>
                      <a:pt x="32" y="2"/>
                    </a:moveTo>
                    <a:cubicBezTo>
                      <a:pt x="25" y="3"/>
                      <a:pt x="12" y="8"/>
                      <a:pt x="0" y="20"/>
                    </a:cubicBezTo>
                    <a:cubicBezTo>
                      <a:pt x="17" y="20"/>
                      <a:pt x="19" y="6"/>
                      <a:pt x="32"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559450" y="2370150"/>
                <a:ext cx="212075" cy="119675"/>
              </a:xfrm>
              <a:custGeom>
                <a:avLst/>
                <a:gdLst/>
                <a:ahLst/>
                <a:cxnLst/>
                <a:rect l="l" t="t" r="r" b="b"/>
                <a:pathLst>
                  <a:path w="8483" h="4787" extrusionOk="0">
                    <a:moveTo>
                      <a:pt x="214" y="0"/>
                    </a:moveTo>
                    <a:cubicBezTo>
                      <a:pt x="175" y="20"/>
                      <a:pt x="136" y="78"/>
                      <a:pt x="98" y="97"/>
                    </a:cubicBezTo>
                    <a:cubicBezTo>
                      <a:pt x="78" y="117"/>
                      <a:pt x="20" y="117"/>
                      <a:pt x="0" y="136"/>
                    </a:cubicBezTo>
                    <a:lnTo>
                      <a:pt x="3055" y="1926"/>
                    </a:lnTo>
                    <a:cubicBezTo>
                      <a:pt x="3055" y="1848"/>
                      <a:pt x="3113" y="1790"/>
                      <a:pt x="3191" y="1790"/>
                    </a:cubicBezTo>
                    <a:cubicBezTo>
                      <a:pt x="3249" y="1790"/>
                      <a:pt x="3308" y="1848"/>
                      <a:pt x="3308" y="1926"/>
                    </a:cubicBezTo>
                    <a:lnTo>
                      <a:pt x="3308" y="2062"/>
                    </a:lnTo>
                    <a:lnTo>
                      <a:pt x="7996" y="4786"/>
                    </a:lnTo>
                    <a:lnTo>
                      <a:pt x="8483" y="4786"/>
                    </a:lnTo>
                    <a:lnTo>
                      <a:pt x="6265" y="3502"/>
                    </a:lnTo>
                    <a:cubicBezTo>
                      <a:pt x="6265" y="3599"/>
                      <a:pt x="6226" y="3638"/>
                      <a:pt x="6148" y="3638"/>
                    </a:cubicBezTo>
                    <a:cubicBezTo>
                      <a:pt x="6070" y="3638"/>
                      <a:pt x="6031" y="3599"/>
                      <a:pt x="6031" y="3522"/>
                    </a:cubicBezTo>
                    <a:lnTo>
                      <a:pt x="6031" y="3346"/>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555550" y="2367700"/>
                <a:ext cx="8775" cy="5875"/>
              </a:xfrm>
              <a:custGeom>
                <a:avLst/>
                <a:gdLst/>
                <a:ahLst/>
                <a:cxnLst/>
                <a:rect l="l" t="t" r="r" b="b"/>
                <a:pathLst>
                  <a:path w="351" h="235" extrusionOk="0">
                    <a:moveTo>
                      <a:pt x="98" y="1"/>
                    </a:moveTo>
                    <a:cubicBezTo>
                      <a:pt x="78" y="1"/>
                      <a:pt x="78" y="20"/>
                      <a:pt x="59" y="20"/>
                    </a:cubicBezTo>
                    <a:cubicBezTo>
                      <a:pt x="40" y="20"/>
                      <a:pt x="40" y="40"/>
                      <a:pt x="40" y="40"/>
                    </a:cubicBezTo>
                    <a:cubicBezTo>
                      <a:pt x="1" y="98"/>
                      <a:pt x="1" y="176"/>
                      <a:pt x="78" y="215"/>
                    </a:cubicBezTo>
                    <a:lnTo>
                      <a:pt x="137" y="234"/>
                    </a:lnTo>
                    <a:cubicBezTo>
                      <a:pt x="156" y="215"/>
                      <a:pt x="195" y="215"/>
                      <a:pt x="234" y="195"/>
                    </a:cubicBezTo>
                    <a:cubicBezTo>
                      <a:pt x="273" y="176"/>
                      <a:pt x="331" y="118"/>
                      <a:pt x="351" y="98"/>
                    </a:cubicBezTo>
                    <a:lnTo>
                      <a:pt x="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2"/>
              <p:cNvSpPr/>
              <p:nvPr/>
            </p:nvSpPr>
            <p:spPr>
              <a:xfrm>
                <a:off x="641650" y="2459625"/>
                <a:ext cx="52550" cy="30200"/>
              </a:xfrm>
              <a:custGeom>
                <a:avLst/>
                <a:gdLst/>
                <a:ahLst/>
                <a:cxnLst/>
                <a:rect l="l" t="t" r="r" b="b"/>
                <a:pathLst>
                  <a:path w="2102" h="1208" extrusionOk="0">
                    <a:moveTo>
                      <a:pt x="0" y="1"/>
                    </a:moveTo>
                    <a:lnTo>
                      <a:pt x="0" y="293"/>
                    </a:lnTo>
                    <a:lnTo>
                      <a:pt x="1615" y="1207"/>
                    </a:lnTo>
                    <a:lnTo>
                      <a:pt x="2101" y="120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2"/>
              <p:cNvSpPr/>
              <p:nvPr/>
            </p:nvSpPr>
            <p:spPr>
              <a:xfrm>
                <a:off x="588625" y="2431900"/>
                <a:ext cx="47200" cy="31175"/>
              </a:xfrm>
              <a:custGeom>
                <a:avLst/>
                <a:gdLst/>
                <a:ahLst/>
                <a:cxnLst/>
                <a:rect l="l" t="t" r="r" b="b"/>
                <a:pathLst>
                  <a:path w="1888" h="1247" extrusionOk="0">
                    <a:moveTo>
                      <a:pt x="215" y="1"/>
                    </a:moveTo>
                    <a:cubicBezTo>
                      <a:pt x="176" y="59"/>
                      <a:pt x="117" y="98"/>
                      <a:pt x="78" y="137"/>
                    </a:cubicBezTo>
                    <a:cubicBezTo>
                      <a:pt x="39" y="137"/>
                      <a:pt x="20" y="157"/>
                      <a:pt x="1" y="157"/>
                    </a:cubicBezTo>
                    <a:lnTo>
                      <a:pt x="1888" y="1246"/>
                    </a:lnTo>
                    <a:lnTo>
                      <a:pt x="1888" y="954"/>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585225" y="2429825"/>
                <a:ext cx="8775" cy="6500"/>
              </a:xfrm>
              <a:custGeom>
                <a:avLst/>
                <a:gdLst/>
                <a:ahLst/>
                <a:cxnLst/>
                <a:rect l="l" t="t" r="r" b="b"/>
                <a:pathLst>
                  <a:path w="351" h="260" extrusionOk="0">
                    <a:moveTo>
                      <a:pt x="136" y="0"/>
                    </a:moveTo>
                    <a:cubicBezTo>
                      <a:pt x="98" y="0"/>
                      <a:pt x="62" y="19"/>
                      <a:pt x="39" y="64"/>
                    </a:cubicBezTo>
                    <a:cubicBezTo>
                      <a:pt x="0" y="123"/>
                      <a:pt x="0" y="181"/>
                      <a:pt x="78" y="240"/>
                    </a:cubicBezTo>
                    <a:lnTo>
                      <a:pt x="137" y="259"/>
                    </a:lnTo>
                    <a:cubicBezTo>
                      <a:pt x="156" y="259"/>
                      <a:pt x="175" y="240"/>
                      <a:pt x="214" y="240"/>
                    </a:cubicBezTo>
                    <a:cubicBezTo>
                      <a:pt x="253" y="162"/>
                      <a:pt x="312" y="123"/>
                      <a:pt x="351" y="84"/>
                    </a:cubicBezTo>
                    <a:lnTo>
                      <a:pt x="214" y="26"/>
                    </a:lnTo>
                    <a:cubicBezTo>
                      <a:pt x="190" y="9"/>
                      <a:pt x="163"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710225" y="2378400"/>
                <a:ext cx="5850" cy="79325"/>
              </a:xfrm>
              <a:custGeom>
                <a:avLst/>
                <a:gdLst/>
                <a:ahLst/>
                <a:cxnLst/>
                <a:rect l="l" t="t" r="r" b="b"/>
                <a:pathLst>
                  <a:path w="234" h="3173" extrusionOk="0">
                    <a:moveTo>
                      <a:pt x="0" y="1"/>
                    </a:moveTo>
                    <a:lnTo>
                      <a:pt x="0" y="3016"/>
                    </a:lnTo>
                    <a:lnTo>
                      <a:pt x="234" y="3172"/>
                    </a:lnTo>
                    <a:lnTo>
                      <a:pt x="234" y="157"/>
                    </a:lnTo>
                    <a:cubicBezTo>
                      <a:pt x="175" y="98"/>
                      <a:pt x="78"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2"/>
              <p:cNvSpPr/>
              <p:nvPr/>
            </p:nvSpPr>
            <p:spPr>
              <a:xfrm>
                <a:off x="710225" y="2375000"/>
                <a:ext cx="5850" cy="7800"/>
              </a:xfrm>
              <a:custGeom>
                <a:avLst/>
                <a:gdLst/>
                <a:ahLst/>
                <a:cxnLst/>
                <a:rect l="l" t="t" r="r" b="b"/>
                <a:pathLst>
                  <a:path w="234" h="312" extrusionOk="0">
                    <a:moveTo>
                      <a:pt x="117" y="1"/>
                    </a:moveTo>
                    <a:cubicBezTo>
                      <a:pt x="39" y="1"/>
                      <a:pt x="0" y="40"/>
                      <a:pt x="0" y="117"/>
                    </a:cubicBezTo>
                    <a:lnTo>
                      <a:pt x="0" y="176"/>
                    </a:lnTo>
                    <a:cubicBezTo>
                      <a:pt x="78" y="215"/>
                      <a:pt x="175" y="273"/>
                      <a:pt x="234" y="312"/>
                    </a:cubicBezTo>
                    <a:lnTo>
                      <a:pt x="234" y="117"/>
                    </a:lnTo>
                    <a:cubicBezTo>
                      <a:pt x="234"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2"/>
              <p:cNvSpPr/>
              <p:nvPr/>
            </p:nvSpPr>
            <p:spPr>
              <a:xfrm>
                <a:off x="710225" y="2453800"/>
                <a:ext cx="5850" cy="7325"/>
              </a:xfrm>
              <a:custGeom>
                <a:avLst/>
                <a:gdLst/>
                <a:ahLst/>
                <a:cxnLst/>
                <a:rect l="l" t="t" r="r" b="b"/>
                <a:pathLst>
                  <a:path w="234" h="293" extrusionOk="0">
                    <a:moveTo>
                      <a:pt x="0" y="0"/>
                    </a:moveTo>
                    <a:lnTo>
                      <a:pt x="0" y="176"/>
                    </a:lnTo>
                    <a:cubicBezTo>
                      <a:pt x="0" y="253"/>
                      <a:pt x="39" y="292"/>
                      <a:pt x="117" y="292"/>
                    </a:cubicBezTo>
                    <a:cubicBezTo>
                      <a:pt x="195" y="292"/>
                      <a:pt x="234" y="253"/>
                      <a:pt x="234" y="176"/>
                    </a:cubicBezTo>
                    <a:lnTo>
                      <a:pt x="234"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2"/>
              <p:cNvSpPr/>
              <p:nvPr/>
            </p:nvSpPr>
            <p:spPr>
              <a:xfrm>
                <a:off x="775875" y="2416825"/>
                <a:ext cx="5875" cy="73000"/>
              </a:xfrm>
              <a:custGeom>
                <a:avLst/>
                <a:gdLst/>
                <a:ahLst/>
                <a:cxnLst/>
                <a:rect l="l" t="t" r="r" b="b"/>
                <a:pathLst>
                  <a:path w="235" h="2920" extrusionOk="0">
                    <a:moveTo>
                      <a:pt x="1" y="1"/>
                    </a:moveTo>
                    <a:lnTo>
                      <a:pt x="1" y="2919"/>
                    </a:lnTo>
                    <a:lnTo>
                      <a:pt x="234" y="2919"/>
                    </a:lnTo>
                    <a:lnTo>
                      <a:pt x="234" y="156"/>
                    </a:lnTo>
                    <a:cubicBezTo>
                      <a:pt x="176" y="98"/>
                      <a:pt x="98" y="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2"/>
              <p:cNvSpPr/>
              <p:nvPr/>
            </p:nvSpPr>
            <p:spPr>
              <a:xfrm>
                <a:off x="775875" y="2412450"/>
                <a:ext cx="5875" cy="8300"/>
              </a:xfrm>
              <a:custGeom>
                <a:avLst/>
                <a:gdLst/>
                <a:ahLst/>
                <a:cxnLst/>
                <a:rect l="l" t="t" r="r" b="b"/>
                <a:pathLst>
                  <a:path w="235" h="332" extrusionOk="0">
                    <a:moveTo>
                      <a:pt x="117" y="1"/>
                    </a:moveTo>
                    <a:cubicBezTo>
                      <a:pt x="40" y="1"/>
                      <a:pt x="1" y="59"/>
                      <a:pt x="1" y="137"/>
                    </a:cubicBezTo>
                    <a:lnTo>
                      <a:pt x="1" y="176"/>
                    </a:lnTo>
                    <a:cubicBezTo>
                      <a:pt x="79" y="234"/>
                      <a:pt x="176" y="273"/>
                      <a:pt x="234" y="331"/>
                    </a:cubicBezTo>
                    <a:lnTo>
                      <a:pt x="234" y="137"/>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2"/>
              <p:cNvSpPr/>
              <p:nvPr/>
            </p:nvSpPr>
            <p:spPr>
              <a:xfrm>
                <a:off x="635325" y="2418300"/>
                <a:ext cx="6350" cy="41350"/>
              </a:xfrm>
              <a:custGeom>
                <a:avLst/>
                <a:gdLst/>
                <a:ahLst/>
                <a:cxnLst/>
                <a:rect l="l" t="t" r="r" b="b"/>
                <a:pathLst>
                  <a:path w="254" h="1654" extrusionOk="0">
                    <a:moveTo>
                      <a:pt x="0" y="0"/>
                    </a:moveTo>
                    <a:lnTo>
                      <a:pt x="0" y="1498"/>
                    </a:lnTo>
                    <a:lnTo>
                      <a:pt x="253" y="1654"/>
                    </a:lnTo>
                    <a:lnTo>
                      <a:pt x="253" y="13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2"/>
              <p:cNvSpPr/>
              <p:nvPr/>
            </p:nvSpPr>
            <p:spPr>
              <a:xfrm>
                <a:off x="635325" y="2463050"/>
                <a:ext cx="6350" cy="26775"/>
              </a:xfrm>
              <a:custGeom>
                <a:avLst/>
                <a:gdLst/>
                <a:ahLst/>
                <a:cxnLst/>
                <a:rect l="l" t="t" r="r" b="b"/>
                <a:pathLst>
                  <a:path w="254" h="1071" extrusionOk="0">
                    <a:moveTo>
                      <a:pt x="0" y="0"/>
                    </a:moveTo>
                    <a:lnTo>
                      <a:pt x="0" y="1070"/>
                    </a:lnTo>
                    <a:lnTo>
                      <a:pt x="253" y="1070"/>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a:off x="635325" y="2414900"/>
                <a:ext cx="6350" cy="6825"/>
              </a:xfrm>
              <a:custGeom>
                <a:avLst/>
                <a:gdLst/>
                <a:ahLst/>
                <a:cxnLst/>
                <a:rect l="l" t="t" r="r" b="b"/>
                <a:pathLst>
                  <a:path w="254" h="273" extrusionOk="0">
                    <a:moveTo>
                      <a:pt x="117" y="0"/>
                    </a:moveTo>
                    <a:cubicBezTo>
                      <a:pt x="59" y="0"/>
                      <a:pt x="0" y="58"/>
                      <a:pt x="0" y="136"/>
                    </a:cubicBezTo>
                    <a:lnTo>
                      <a:pt x="253" y="272"/>
                    </a:lnTo>
                    <a:lnTo>
                      <a:pt x="253" y="136"/>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a:off x="635325" y="2455750"/>
                <a:ext cx="6350" cy="11200"/>
              </a:xfrm>
              <a:custGeom>
                <a:avLst/>
                <a:gdLst/>
                <a:ahLst/>
                <a:cxnLst/>
                <a:rect l="l" t="t" r="r" b="b"/>
                <a:pathLst>
                  <a:path w="254" h="448" extrusionOk="0">
                    <a:moveTo>
                      <a:pt x="0" y="0"/>
                    </a:moveTo>
                    <a:lnTo>
                      <a:pt x="0" y="292"/>
                    </a:lnTo>
                    <a:lnTo>
                      <a:pt x="253" y="448"/>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a:off x="487450" y="729100"/>
                <a:ext cx="160050" cy="92450"/>
              </a:xfrm>
              <a:custGeom>
                <a:avLst/>
                <a:gdLst/>
                <a:ahLst/>
                <a:cxnLst/>
                <a:rect l="l" t="t" r="r" b="b"/>
                <a:pathLst>
                  <a:path w="6402" h="3698" extrusionOk="0">
                    <a:moveTo>
                      <a:pt x="3153" y="1"/>
                    </a:moveTo>
                    <a:lnTo>
                      <a:pt x="2588" y="312"/>
                    </a:lnTo>
                    <a:lnTo>
                      <a:pt x="3970" y="1110"/>
                    </a:lnTo>
                    <a:cubicBezTo>
                      <a:pt x="4028" y="1149"/>
                      <a:pt x="4048" y="1207"/>
                      <a:pt x="4028" y="1285"/>
                    </a:cubicBezTo>
                    <a:cubicBezTo>
                      <a:pt x="3989" y="1343"/>
                      <a:pt x="3950" y="1343"/>
                      <a:pt x="3931" y="1343"/>
                    </a:cubicBezTo>
                    <a:cubicBezTo>
                      <a:pt x="3892" y="1343"/>
                      <a:pt x="3872" y="1343"/>
                      <a:pt x="3872" y="1304"/>
                    </a:cubicBezTo>
                    <a:lnTo>
                      <a:pt x="2374" y="429"/>
                    </a:lnTo>
                    <a:lnTo>
                      <a:pt x="876" y="1285"/>
                    </a:lnTo>
                    <a:lnTo>
                      <a:pt x="2336" y="2141"/>
                    </a:lnTo>
                    <a:cubicBezTo>
                      <a:pt x="2394" y="2160"/>
                      <a:pt x="2413" y="2238"/>
                      <a:pt x="2394" y="2316"/>
                    </a:cubicBezTo>
                    <a:cubicBezTo>
                      <a:pt x="2374" y="2355"/>
                      <a:pt x="2316" y="2355"/>
                      <a:pt x="2297" y="2355"/>
                    </a:cubicBezTo>
                    <a:cubicBezTo>
                      <a:pt x="2277" y="2355"/>
                      <a:pt x="2238" y="2355"/>
                      <a:pt x="2238" y="2336"/>
                    </a:cubicBezTo>
                    <a:lnTo>
                      <a:pt x="662" y="1402"/>
                    </a:lnTo>
                    <a:lnTo>
                      <a:pt x="1" y="1791"/>
                    </a:lnTo>
                    <a:lnTo>
                      <a:pt x="2336" y="3133"/>
                    </a:lnTo>
                    <a:lnTo>
                      <a:pt x="2336" y="2569"/>
                    </a:lnTo>
                    <a:cubicBezTo>
                      <a:pt x="2199" y="2491"/>
                      <a:pt x="2238" y="2433"/>
                      <a:pt x="2316" y="2433"/>
                    </a:cubicBezTo>
                    <a:cubicBezTo>
                      <a:pt x="2394" y="2433"/>
                      <a:pt x="2433" y="2491"/>
                      <a:pt x="2433" y="2550"/>
                    </a:cubicBezTo>
                    <a:lnTo>
                      <a:pt x="2433" y="3269"/>
                    </a:lnTo>
                    <a:lnTo>
                      <a:pt x="3211" y="3697"/>
                    </a:lnTo>
                    <a:lnTo>
                      <a:pt x="4086" y="3192"/>
                    </a:lnTo>
                    <a:lnTo>
                      <a:pt x="4086" y="1869"/>
                    </a:lnTo>
                    <a:cubicBezTo>
                      <a:pt x="4086" y="1810"/>
                      <a:pt x="4145" y="1752"/>
                      <a:pt x="4223" y="1752"/>
                    </a:cubicBezTo>
                    <a:cubicBezTo>
                      <a:pt x="4281" y="1752"/>
                      <a:pt x="4339" y="1810"/>
                      <a:pt x="4339" y="1869"/>
                    </a:cubicBezTo>
                    <a:lnTo>
                      <a:pt x="4339" y="3075"/>
                    </a:lnTo>
                    <a:lnTo>
                      <a:pt x="6402" y="1869"/>
                    </a:lnTo>
                    <a:lnTo>
                      <a:pt x="5896" y="1577"/>
                    </a:lnTo>
                    <a:lnTo>
                      <a:pt x="4806" y="2219"/>
                    </a:lnTo>
                    <a:cubicBezTo>
                      <a:pt x="4767" y="2219"/>
                      <a:pt x="4748" y="2238"/>
                      <a:pt x="4748" y="2238"/>
                    </a:cubicBezTo>
                    <a:cubicBezTo>
                      <a:pt x="4709" y="2238"/>
                      <a:pt x="4670" y="2219"/>
                      <a:pt x="4651" y="2180"/>
                    </a:cubicBezTo>
                    <a:cubicBezTo>
                      <a:pt x="4631" y="2141"/>
                      <a:pt x="4631" y="2063"/>
                      <a:pt x="4709" y="2024"/>
                    </a:cubicBezTo>
                    <a:lnTo>
                      <a:pt x="5682" y="1460"/>
                    </a:lnTo>
                    <a:lnTo>
                      <a:pt x="4904" y="993"/>
                    </a:lnTo>
                    <a:lnTo>
                      <a:pt x="4262" y="1363"/>
                    </a:lnTo>
                    <a:cubicBezTo>
                      <a:pt x="4242" y="1363"/>
                      <a:pt x="4223" y="1382"/>
                      <a:pt x="4223" y="1382"/>
                    </a:cubicBezTo>
                    <a:cubicBezTo>
                      <a:pt x="4164" y="1382"/>
                      <a:pt x="4145" y="1363"/>
                      <a:pt x="4125" y="1343"/>
                    </a:cubicBezTo>
                    <a:cubicBezTo>
                      <a:pt x="4086" y="1285"/>
                      <a:pt x="4086" y="1207"/>
                      <a:pt x="4164" y="1168"/>
                    </a:cubicBezTo>
                    <a:lnTo>
                      <a:pt x="4670" y="876"/>
                    </a:lnTo>
                    <a:lnTo>
                      <a:pt x="3950" y="468"/>
                    </a:lnTo>
                    <a:lnTo>
                      <a:pt x="3639" y="623"/>
                    </a:lnTo>
                    <a:cubicBezTo>
                      <a:pt x="3600" y="623"/>
                      <a:pt x="3581" y="662"/>
                      <a:pt x="3581" y="662"/>
                    </a:cubicBezTo>
                    <a:cubicBezTo>
                      <a:pt x="3542" y="662"/>
                      <a:pt x="3503" y="623"/>
                      <a:pt x="3483" y="604"/>
                    </a:cubicBezTo>
                    <a:cubicBezTo>
                      <a:pt x="3464" y="565"/>
                      <a:pt x="3464" y="487"/>
                      <a:pt x="3542" y="429"/>
                    </a:cubicBezTo>
                    <a:lnTo>
                      <a:pt x="3736" y="332"/>
                    </a:lnTo>
                    <a:lnTo>
                      <a:pt x="3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a:off x="542425" y="789900"/>
                <a:ext cx="5850" cy="20950"/>
              </a:xfrm>
              <a:custGeom>
                <a:avLst/>
                <a:gdLst/>
                <a:ahLst/>
                <a:cxnLst/>
                <a:rect l="l" t="t" r="r" b="b"/>
                <a:pathLst>
                  <a:path w="234" h="838" extrusionOk="0">
                    <a:moveTo>
                      <a:pt x="117" y="1"/>
                    </a:moveTo>
                    <a:cubicBezTo>
                      <a:pt x="39" y="1"/>
                      <a:pt x="0" y="59"/>
                      <a:pt x="0" y="118"/>
                    </a:cubicBezTo>
                    <a:lnTo>
                      <a:pt x="0" y="682"/>
                    </a:lnTo>
                    <a:lnTo>
                      <a:pt x="234" y="837"/>
                    </a:lnTo>
                    <a:lnTo>
                      <a:pt x="234" y="118"/>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a:off x="589600" y="773375"/>
                <a:ext cx="6350" cy="36000"/>
              </a:xfrm>
              <a:custGeom>
                <a:avLst/>
                <a:gdLst/>
                <a:ahLst/>
                <a:cxnLst/>
                <a:rect l="l" t="t" r="r" b="b"/>
                <a:pathLst>
                  <a:path w="254" h="1440" extrusionOk="0">
                    <a:moveTo>
                      <a:pt x="137" y="0"/>
                    </a:moveTo>
                    <a:cubicBezTo>
                      <a:pt x="59" y="0"/>
                      <a:pt x="0" y="59"/>
                      <a:pt x="0" y="137"/>
                    </a:cubicBezTo>
                    <a:lnTo>
                      <a:pt x="0" y="1440"/>
                    </a:lnTo>
                    <a:lnTo>
                      <a:pt x="253" y="1304"/>
                    </a:lnTo>
                    <a:lnTo>
                      <a:pt x="253" y="137"/>
                    </a:lnTo>
                    <a:cubicBezTo>
                      <a:pt x="253" y="59"/>
                      <a:pt x="17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2"/>
              <p:cNvSpPr/>
              <p:nvPr/>
            </p:nvSpPr>
            <p:spPr>
              <a:xfrm>
                <a:off x="500100" y="760725"/>
                <a:ext cx="44775" cy="26775"/>
              </a:xfrm>
              <a:custGeom>
                <a:avLst/>
                <a:gdLst/>
                <a:ahLst/>
                <a:cxnLst/>
                <a:rect l="l" t="t" r="r" b="b"/>
                <a:pathLst>
                  <a:path w="1791" h="1071" extrusionOk="0">
                    <a:moveTo>
                      <a:pt x="254" y="0"/>
                    </a:moveTo>
                    <a:lnTo>
                      <a:pt x="1" y="137"/>
                    </a:lnTo>
                    <a:lnTo>
                      <a:pt x="1596" y="1071"/>
                    </a:lnTo>
                    <a:lnTo>
                      <a:pt x="1674" y="1071"/>
                    </a:lnTo>
                    <a:cubicBezTo>
                      <a:pt x="1713" y="1071"/>
                      <a:pt x="1732" y="1051"/>
                      <a:pt x="1771" y="1032"/>
                    </a:cubicBezTo>
                    <a:cubicBezTo>
                      <a:pt x="1791" y="973"/>
                      <a:pt x="1791" y="895"/>
                      <a:pt x="1713" y="85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2"/>
              <p:cNvSpPr/>
              <p:nvPr/>
            </p:nvSpPr>
            <p:spPr>
              <a:xfrm>
                <a:off x="628500" y="391075"/>
                <a:ext cx="667825" cy="377450"/>
              </a:xfrm>
              <a:custGeom>
                <a:avLst/>
                <a:gdLst/>
                <a:ahLst/>
                <a:cxnLst/>
                <a:rect l="l" t="t" r="r" b="b"/>
                <a:pathLst>
                  <a:path w="26713" h="15098" extrusionOk="0">
                    <a:moveTo>
                      <a:pt x="25779" y="1"/>
                    </a:moveTo>
                    <a:lnTo>
                      <a:pt x="1" y="14884"/>
                    </a:lnTo>
                    <a:lnTo>
                      <a:pt x="254" y="15098"/>
                    </a:lnTo>
                    <a:lnTo>
                      <a:pt x="4223" y="12822"/>
                    </a:lnTo>
                    <a:cubicBezTo>
                      <a:pt x="4164" y="12822"/>
                      <a:pt x="4125" y="12763"/>
                      <a:pt x="4125" y="12705"/>
                    </a:cubicBezTo>
                    <a:cubicBezTo>
                      <a:pt x="4125" y="12627"/>
                      <a:pt x="4164" y="12569"/>
                      <a:pt x="4242" y="12569"/>
                    </a:cubicBezTo>
                    <a:lnTo>
                      <a:pt x="4651" y="12569"/>
                    </a:lnTo>
                    <a:lnTo>
                      <a:pt x="6888" y="11285"/>
                    </a:lnTo>
                    <a:cubicBezTo>
                      <a:pt x="6849" y="11285"/>
                      <a:pt x="6791" y="11246"/>
                      <a:pt x="6791" y="11168"/>
                    </a:cubicBezTo>
                    <a:cubicBezTo>
                      <a:pt x="6791" y="11090"/>
                      <a:pt x="6849" y="11051"/>
                      <a:pt x="6907" y="11051"/>
                    </a:cubicBezTo>
                    <a:lnTo>
                      <a:pt x="7335" y="11051"/>
                    </a:lnTo>
                    <a:lnTo>
                      <a:pt x="14300" y="7004"/>
                    </a:lnTo>
                    <a:lnTo>
                      <a:pt x="14242" y="6985"/>
                    </a:lnTo>
                    <a:cubicBezTo>
                      <a:pt x="14184" y="6966"/>
                      <a:pt x="14164" y="6888"/>
                      <a:pt x="14184" y="6810"/>
                    </a:cubicBezTo>
                    <a:cubicBezTo>
                      <a:pt x="14198" y="6766"/>
                      <a:pt x="14246" y="6744"/>
                      <a:pt x="14301" y="6744"/>
                    </a:cubicBezTo>
                    <a:cubicBezTo>
                      <a:pt x="14320" y="6744"/>
                      <a:pt x="14339" y="6747"/>
                      <a:pt x="14359" y="6752"/>
                    </a:cubicBezTo>
                    <a:lnTo>
                      <a:pt x="14553" y="6849"/>
                    </a:lnTo>
                    <a:lnTo>
                      <a:pt x="17005" y="5429"/>
                    </a:lnTo>
                    <a:lnTo>
                      <a:pt x="16927" y="5390"/>
                    </a:lnTo>
                    <a:cubicBezTo>
                      <a:pt x="16888" y="5370"/>
                      <a:pt x="16868" y="5292"/>
                      <a:pt x="16888" y="5234"/>
                    </a:cubicBezTo>
                    <a:cubicBezTo>
                      <a:pt x="16902" y="5190"/>
                      <a:pt x="16950" y="5168"/>
                      <a:pt x="17005" y="5168"/>
                    </a:cubicBezTo>
                    <a:cubicBezTo>
                      <a:pt x="17024" y="5168"/>
                      <a:pt x="17043" y="5171"/>
                      <a:pt x="17063" y="5176"/>
                    </a:cubicBezTo>
                    <a:lnTo>
                      <a:pt x="17257" y="5273"/>
                    </a:lnTo>
                    <a:lnTo>
                      <a:pt x="19709" y="3833"/>
                    </a:lnTo>
                    <a:lnTo>
                      <a:pt x="19631" y="3814"/>
                    </a:lnTo>
                    <a:cubicBezTo>
                      <a:pt x="19592" y="3794"/>
                      <a:pt x="19553" y="3717"/>
                      <a:pt x="19592" y="3639"/>
                    </a:cubicBezTo>
                    <a:cubicBezTo>
                      <a:pt x="19606" y="3610"/>
                      <a:pt x="19652" y="3592"/>
                      <a:pt x="19698" y="3592"/>
                    </a:cubicBezTo>
                    <a:cubicBezTo>
                      <a:pt x="19715" y="3592"/>
                      <a:pt x="19732" y="3595"/>
                      <a:pt x="19748" y="3600"/>
                    </a:cubicBezTo>
                    <a:lnTo>
                      <a:pt x="19942" y="3697"/>
                    </a:lnTo>
                    <a:lnTo>
                      <a:pt x="22413" y="2257"/>
                    </a:lnTo>
                    <a:lnTo>
                      <a:pt x="22335" y="2238"/>
                    </a:lnTo>
                    <a:cubicBezTo>
                      <a:pt x="22277" y="2219"/>
                      <a:pt x="22257" y="2141"/>
                      <a:pt x="22277" y="2063"/>
                    </a:cubicBezTo>
                    <a:cubicBezTo>
                      <a:pt x="22304" y="2035"/>
                      <a:pt x="22342" y="2008"/>
                      <a:pt x="22389" y="2008"/>
                    </a:cubicBezTo>
                    <a:cubicBezTo>
                      <a:pt x="22408" y="2008"/>
                      <a:pt x="22429" y="2013"/>
                      <a:pt x="22452" y="2024"/>
                    </a:cubicBezTo>
                    <a:lnTo>
                      <a:pt x="22646" y="2121"/>
                    </a:lnTo>
                    <a:lnTo>
                      <a:pt x="25098" y="682"/>
                    </a:lnTo>
                    <a:lnTo>
                      <a:pt x="26460" y="1460"/>
                    </a:lnTo>
                    <a:lnTo>
                      <a:pt x="26713" y="1304"/>
                    </a:lnTo>
                    <a:lnTo>
                      <a:pt x="25351" y="526"/>
                    </a:lnTo>
                    <a:lnTo>
                      <a:pt x="26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a:off x="601750" y="764625"/>
                <a:ext cx="32625" cy="19950"/>
              </a:xfrm>
              <a:custGeom>
                <a:avLst/>
                <a:gdLst/>
                <a:ahLst/>
                <a:cxnLst/>
                <a:rect l="l" t="t" r="r" b="b"/>
                <a:pathLst>
                  <a:path w="1305" h="798" extrusionOk="0">
                    <a:moveTo>
                      <a:pt x="1051" y="0"/>
                    </a:moveTo>
                    <a:lnTo>
                      <a:pt x="79" y="545"/>
                    </a:lnTo>
                    <a:cubicBezTo>
                      <a:pt x="40" y="623"/>
                      <a:pt x="1" y="701"/>
                      <a:pt x="59" y="739"/>
                    </a:cubicBezTo>
                    <a:cubicBezTo>
                      <a:pt x="79" y="798"/>
                      <a:pt x="137" y="798"/>
                      <a:pt x="157" y="798"/>
                    </a:cubicBezTo>
                    <a:cubicBezTo>
                      <a:pt x="176" y="798"/>
                      <a:pt x="195" y="798"/>
                      <a:pt x="195" y="778"/>
                    </a:cubicBezTo>
                    <a:lnTo>
                      <a:pt x="1304" y="136"/>
                    </a:ln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a:off x="1187850" y="445075"/>
                <a:ext cx="39900" cy="23375"/>
              </a:xfrm>
              <a:custGeom>
                <a:avLst/>
                <a:gdLst/>
                <a:ahLst/>
                <a:cxnLst/>
                <a:rect l="l" t="t" r="r" b="b"/>
                <a:pathLst>
                  <a:path w="1596" h="935" extrusionOk="0">
                    <a:moveTo>
                      <a:pt x="253" y="0"/>
                    </a:moveTo>
                    <a:lnTo>
                      <a:pt x="0" y="156"/>
                    </a:lnTo>
                    <a:lnTo>
                      <a:pt x="1342" y="934"/>
                    </a:lnTo>
                    <a:lnTo>
                      <a:pt x="1595" y="81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a:off x="1184425" y="442375"/>
                <a:ext cx="9750" cy="6600"/>
              </a:xfrm>
              <a:custGeom>
                <a:avLst/>
                <a:gdLst/>
                <a:ahLst/>
                <a:cxnLst/>
                <a:rect l="l" t="t" r="r" b="b"/>
                <a:pathLst>
                  <a:path w="390" h="264" extrusionOk="0">
                    <a:moveTo>
                      <a:pt x="137" y="0"/>
                    </a:moveTo>
                    <a:cubicBezTo>
                      <a:pt x="98" y="0"/>
                      <a:pt x="59" y="17"/>
                      <a:pt x="20" y="69"/>
                    </a:cubicBezTo>
                    <a:cubicBezTo>
                      <a:pt x="1" y="108"/>
                      <a:pt x="1" y="186"/>
                      <a:pt x="79" y="244"/>
                    </a:cubicBezTo>
                    <a:lnTo>
                      <a:pt x="137" y="264"/>
                    </a:lnTo>
                    <a:lnTo>
                      <a:pt x="390" y="108"/>
                    </a:lnTo>
                    <a:lnTo>
                      <a:pt x="195" y="11"/>
                    </a:lnTo>
                    <a:cubicBezTo>
                      <a:pt x="176" y="4"/>
                      <a:pt x="157"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a:off x="1119750" y="484950"/>
                <a:ext cx="40400" cy="22875"/>
              </a:xfrm>
              <a:custGeom>
                <a:avLst/>
                <a:gdLst/>
                <a:ahLst/>
                <a:cxnLst/>
                <a:rect l="l" t="t" r="r" b="b"/>
                <a:pathLst>
                  <a:path w="1616" h="915" extrusionOk="0">
                    <a:moveTo>
                      <a:pt x="253" y="0"/>
                    </a:moveTo>
                    <a:lnTo>
                      <a:pt x="0" y="137"/>
                    </a:lnTo>
                    <a:lnTo>
                      <a:pt x="1362" y="915"/>
                    </a:lnTo>
                    <a:lnTo>
                      <a:pt x="1615" y="77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a:off x="1116825" y="481275"/>
                <a:ext cx="9750" cy="6625"/>
              </a:xfrm>
              <a:custGeom>
                <a:avLst/>
                <a:gdLst/>
                <a:ahLst/>
                <a:cxnLst/>
                <a:rect l="l" t="t" r="r" b="b"/>
                <a:pathLst>
                  <a:path w="390" h="265" extrusionOk="0">
                    <a:moveTo>
                      <a:pt x="137" y="1"/>
                    </a:moveTo>
                    <a:cubicBezTo>
                      <a:pt x="98" y="1"/>
                      <a:pt x="59" y="18"/>
                      <a:pt x="20" y="70"/>
                    </a:cubicBezTo>
                    <a:cubicBezTo>
                      <a:pt x="1" y="109"/>
                      <a:pt x="1" y="186"/>
                      <a:pt x="78" y="245"/>
                    </a:cubicBezTo>
                    <a:lnTo>
                      <a:pt x="137" y="264"/>
                    </a:lnTo>
                    <a:lnTo>
                      <a:pt x="390" y="109"/>
                    </a:lnTo>
                    <a:lnTo>
                      <a:pt x="195" y="11"/>
                    </a:lnTo>
                    <a:cubicBezTo>
                      <a:pt x="176" y="5"/>
                      <a:pt x="156"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a:off x="1052625" y="523850"/>
                <a:ext cx="39900" cy="22900"/>
              </a:xfrm>
              <a:custGeom>
                <a:avLst/>
                <a:gdLst/>
                <a:ahLst/>
                <a:cxnLst/>
                <a:rect l="l" t="t" r="r" b="b"/>
                <a:pathLst>
                  <a:path w="1596" h="916" extrusionOk="0">
                    <a:moveTo>
                      <a:pt x="234" y="1"/>
                    </a:moveTo>
                    <a:lnTo>
                      <a:pt x="1" y="137"/>
                    </a:lnTo>
                    <a:lnTo>
                      <a:pt x="1362" y="915"/>
                    </a:lnTo>
                    <a:lnTo>
                      <a:pt x="1596"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a:off x="1049225" y="520800"/>
                <a:ext cx="9750" cy="6500"/>
              </a:xfrm>
              <a:custGeom>
                <a:avLst/>
                <a:gdLst/>
                <a:ahLst/>
                <a:cxnLst/>
                <a:rect l="l" t="t" r="r" b="b"/>
                <a:pathLst>
                  <a:path w="390" h="260" extrusionOk="0">
                    <a:moveTo>
                      <a:pt x="132" y="0"/>
                    </a:moveTo>
                    <a:cubicBezTo>
                      <a:pt x="98" y="0"/>
                      <a:pt x="62" y="19"/>
                      <a:pt x="39" y="65"/>
                    </a:cubicBezTo>
                    <a:cubicBezTo>
                      <a:pt x="0" y="123"/>
                      <a:pt x="0" y="181"/>
                      <a:pt x="78"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a:off x="985025" y="562775"/>
                <a:ext cx="39425" cy="22875"/>
              </a:xfrm>
              <a:custGeom>
                <a:avLst/>
                <a:gdLst/>
                <a:ahLst/>
                <a:cxnLst/>
                <a:rect l="l" t="t" r="r" b="b"/>
                <a:pathLst>
                  <a:path w="1577" h="915" extrusionOk="0">
                    <a:moveTo>
                      <a:pt x="234" y="0"/>
                    </a:moveTo>
                    <a:lnTo>
                      <a:pt x="0" y="136"/>
                    </a:lnTo>
                    <a:lnTo>
                      <a:pt x="1343" y="915"/>
                    </a:lnTo>
                    <a:lnTo>
                      <a:pt x="1576" y="77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a:off x="981125" y="559700"/>
                <a:ext cx="9750" cy="6500"/>
              </a:xfrm>
              <a:custGeom>
                <a:avLst/>
                <a:gdLst/>
                <a:ahLst/>
                <a:cxnLst/>
                <a:rect l="l" t="t" r="r" b="b"/>
                <a:pathLst>
                  <a:path w="390" h="260" extrusionOk="0">
                    <a:moveTo>
                      <a:pt x="132" y="0"/>
                    </a:moveTo>
                    <a:cubicBezTo>
                      <a:pt x="99" y="0"/>
                      <a:pt x="62" y="19"/>
                      <a:pt x="40" y="65"/>
                    </a:cubicBezTo>
                    <a:cubicBezTo>
                      <a:pt x="1" y="123"/>
                      <a:pt x="1" y="182"/>
                      <a:pt x="79"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a:off x="1280250" y="420750"/>
                <a:ext cx="114325" cy="65675"/>
              </a:xfrm>
              <a:custGeom>
                <a:avLst/>
                <a:gdLst/>
                <a:ahLst/>
                <a:cxnLst/>
                <a:rect l="l" t="t" r="r" b="b"/>
                <a:pathLst>
                  <a:path w="4573" h="2627" extrusionOk="0">
                    <a:moveTo>
                      <a:pt x="954" y="0"/>
                    </a:moveTo>
                    <a:lnTo>
                      <a:pt x="584" y="195"/>
                    </a:lnTo>
                    <a:lnTo>
                      <a:pt x="1071" y="487"/>
                    </a:lnTo>
                    <a:cubicBezTo>
                      <a:pt x="1129" y="506"/>
                      <a:pt x="1148" y="584"/>
                      <a:pt x="1129" y="662"/>
                    </a:cubicBezTo>
                    <a:cubicBezTo>
                      <a:pt x="1115" y="689"/>
                      <a:pt x="1072" y="717"/>
                      <a:pt x="1021" y="717"/>
                    </a:cubicBezTo>
                    <a:cubicBezTo>
                      <a:pt x="999" y="717"/>
                      <a:pt x="977" y="712"/>
                      <a:pt x="954" y="701"/>
                    </a:cubicBezTo>
                    <a:lnTo>
                      <a:pt x="351" y="351"/>
                    </a:lnTo>
                    <a:lnTo>
                      <a:pt x="1" y="545"/>
                    </a:lnTo>
                    <a:lnTo>
                      <a:pt x="3658" y="2627"/>
                    </a:lnTo>
                    <a:lnTo>
                      <a:pt x="4572" y="2102"/>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2"/>
              <p:cNvSpPr/>
              <p:nvPr/>
            </p:nvSpPr>
            <p:spPr>
              <a:xfrm>
                <a:off x="1289500" y="425600"/>
                <a:ext cx="19950" cy="13350"/>
              </a:xfrm>
              <a:custGeom>
                <a:avLst/>
                <a:gdLst/>
                <a:ahLst/>
                <a:cxnLst/>
                <a:rect l="l" t="t" r="r" b="b"/>
                <a:pathLst>
                  <a:path w="798" h="534" extrusionOk="0">
                    <a:moveTo>
                      <a:pt x="234" y="1"/>
                    </a:moveTo>
                    <a:lnTo>
                      <a:pt x="0" y="157"/>
                    </a:lnTo>
                    <a:lnTo>
                      <a:pt x="603" y="526"/>
                    </a:lnTo>
                    <a:cubicBezTo>
                      <a:pt x="623" y="531"/>
                      <a:pt x="642" y="534"/>
                      <a:pt x="661" y="534"/>
                    </a:cubicBezTo>
                    <a:cubicBezTo>
                      <a:pt x="716" y="534"/>
                      <a:pt x="764" y="512"/>
                      <a:pt x="778" y="468"/>
                    </a:cubicBezTo>
                    <a:cubicBezTo>
                      <a:pt x="798" y="429"/>
                      <a:pt x="798" y="351"/>
                      <a:pt x="720"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2"/>
              <p:cNvSpPr/>
              <p:nvPr/>
            </p:nvSpPr>
            <p:spPr>
              <a:xfrm>
                <a:off x="1214100" y="459175"/>
                <a:ext cx="113850" cy="65675"/>
              </a:xfrm>
              <a:custGeom>
                <a:avLst/>
                <a:gdLst/>
                <a:ahLst/>
                <a:cxnLst/>
                <a:rect l="l" t="t" r="r" b="b"/>
                <a:pathLst>
                  <a:path w="4554" h="2627" extrusionOk="0">
                    <a:moveTo>
                      <a:pt x="915" y="0"/>
                    </a:moveTo>
                    <a:lnTo>
                      <a:pt x="565" y="195"/>
                    </a:lnTo>
                    <a:lnTo>
                      <a:pt x="1051" y="487"/>
                    </a:lnTo>
                    <a:cubicBezTo>
                      <a:pt x="1090" y="565"/>
                      <a:pt x="1110" y="642"/>
                      <a:pt x="1090" y="681"/>
                    </a:cubicBezTo>
                    <a:cubicBezTo>
                      <a:pt x="1071" y="740"/>
                      <a:pt x="1032" y="740"/>
                      <a:pt x="993" y="740"/>
                    </a:cubicBezTo>
                    <a:cubicBezTo>
                      <a:pt x="973" y="740"/>
                      <a:pt x="954" y="740"/>
                      <a:pt x="954" y="701"/>
                    </a:cubicBezTo>
                    <a:lnTo>
                      <a:pt x="331" y="351"/>
                    </a:lnTo>
                    <a:lnTo>
                      <a:pt x="1" y="526"/>
                    </a:lnTo>
                    <a:lnTo>
                      <a:pt x="3619" y="2627"/>
                    </a:lnTo>
                    <a:lnTo>
                      <a:pt x="4553"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2"/>
              <p:cNvSpPr/>
              <p:nvPr/>
            </p:nvSpPr>
            <p:spPr>
              <a:xfrm>
                <a:off x="1221400" y="465000"/>
                <a:ext cx="19975" cy="13175"/>
              </a:xfrm>
              <a:custGeom>
                <a:avLst/>
                <a:gdLst/>
                <a:ahLst/>
                <a:cxnLst/>
                <a:rect l="l" t="t" r="r" b="b"/>
                <a:pathLst>
                  <a:path w="799" h="527" extrusionOk="0">
                    <a:moveTo>
                      <a:pt x="253" y="1"/>
                    </a:moveTo>
                    <a:lnTo>
                      <a:pt x="0" y="156"/>
                    </a:lnTo>
                    <a:lnTo>
                      <a:pt x="643" y="507"/>
                    </a:lnTo>
                    <a:cubicBezTo>
                      <a:pt x="662" y="507"/>
                      <a:pt x="681" y="526"/>
                      <a:pt x="681" y="526"/>
                    </a:cubicBezTo>
                    <a:cubicBezTo>
                      <a:pt x="740" y="526"/>
                      <a:pt x="759" y="507"/>
                      <a:pt x="779" y="468"/>
                    </a:cubicBezTo>
                    <a:cubicBezTo>
                      <a:pt x="798" y="429"/>
                      <a:pt x="798" y="351"/>
                      <a:pt x="740" y="293"/>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2"/>
              <p:cNvSpPr/>
              <p:nvPr/>
            </p:nvSpPr>
            <p:spPr>
              <a:xfrm>
                <a:off x="1146000" y="498075"/>
                <a:ext cx="113850" cy="65700"/>
              </a:xfrm>
              <a:custGeom>
                <a:avLst/>
                <a:gdLst/>
                <a:ahLst/>
                <a:cxnLst/>
                <a:rect l="l" t="t" r="r" b="b"/>
                <a:pathLst>
                  <a:path w="4554" h="2628" extrusionOk="0">
                    <a:moveTo>
                      <a:pt x="935" y="1"/>
                    </a:moveTo>
                    <a:lnTo>
                      <a:pt x="565" y="195"/>
                    </a:lnTo>
                    <a:lnTo>
                      <a:pt x="1052" y="487"/>
                    </a:lnTo>
                    <a:cubicBezTo>
                      <a:pt x="1129" y="565"/>
                      <a:pt x="1149" y="643"/>
                      <a:pt x="1090" y="682"/>
                    </a:cubicBezTo>
                    <a:cubicBezTo>
                      <a:pt x="1071" y="740"/>
                      <a:pt x="1032" y="740"/>
                      <a:pt x="993" y="740"/>
                    </a:cubicBezTo>
                    <a:cubicBezTo>
                      <a:pt x="974" y="740"/>
                      <a:pt x="954" y="740"/>
                      <a:pt x="954" y="701"/>
                    </a:cubicBezTo>
                    <a:lnTo>
                      <a:pt x="351" y="351"/>
                    </a:lnTo>
                    <a:lnTo>
                      <a:pt x="1" y="546"/>
                    </a:lnTo>
                    <a:lnTo>
                      <a:pt x="3620"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2"/>
              <p:cNvSpPr/>
              <p:nvPr/>
            </p:nvSpPr>
            <p:spPr>
              <a:xfrm>
                <a:off x="1153300" y="503925"/>
                <a:ext cx="19975" cy="13150"/>
              </a:xfrm>
              <a:custGeom>
                <a:avLst/>
                <a:gdLst/>
                <a:ahLst/>
                <a:cxnLst/>
                <a:rect l="l" t="t" r="r" b="b"/>
                <a:pathLst>
                  <a:path w="799" h="526" extrusionOk="0">
                    <a:moveTo>
                      <a:pt x="254" y="0"/>
                    </a:moveTo>
                    <a:lnTo>
                      <a:pt x="1" y="156"/>
                    </a:lnTo>
                    <a:lnTo>
                      <a:pt x="643" y="506"/>
                    </a:lnTo>
                    <a:cubicBezTo>
                      <a:pt x="662" y="506"/>
                      <a:pt x="682" y="526"/>
                      <a:pt x="682" y="526"/>
                    </a:cubicBezTo>
                    <a:cubicBezTo>
                      <a:pt x="740" y="526"/>
                      <a:pt x="760" y="506"/>
                      <a:pt x="779" y="467"/>
                    </a:cubicBezTo>
                    <a:cubicBezTo>
                      <a:pt x="798" y="428"/>
                      <a:pt x="798" y="350"/>
                      <a:pt x="740" y="292"/>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2"/>
              <p:cNvSpPr/>
              <p:nvPr/>
            </p:nvSpPr>
            <p:spPr>
              <a:xfrm>
                <a:off x="1078400" y="537475"/>
                <a:ext cx="113850" cy="65700"/>
              </a:xfrm>
              <a:custGeom>
                <a:avLst/>
                <a:gdLst/>
                <a:ahLst/>
                <a:cxnLst/>
                <a:rect l="l" t="t" r="r" b="b"/>
                <a:pathLst>
                  <a:path w="4554" h="2628" extrusionOk="0">
                    <a:moveTo>
                      <a:pt x="935" y="1"/>
                    </a:moveTo>
                    <a:lnTo>
                      <a:pt x="565" y="195"/>
                    </a:lnTo>
                    <a:lnTo>
                      <a:pt x="1051" y="487"/>
                    </a:lnTo>
                    <a:cubicBezTo>
                      <a:pt x="1110" y="545"/>
                      <a:pt x="1129" y="623"/>
                      <a:pt x="1110" y="682"/>
                    </a:cubicBezTo>
                    <a:cubicBezTo>
                      <a:pt x="1071" y="740"/>
                      <a:pt x="1032" y="740"/>
                      <a:pt x="1012" y="740"/>
                    </a:cubicBezTo>
                    <a:cubicBezTo>
                      <a:pt x="973" y="740"/>
                      <a:pt x="954" y="740"/>
                      <a:pt x="954" y="720"/>
                    </a:cubicBezTo>
                    <a:lnTo>
                      <a:pt x="351" y="351"/>
                    </a:lnTo>
                    <a:lnTo>
                      <a:pt x="1" y="545"/>
                    </a:lnTo>
                    <a:lnTo>
                      <a:pt x="3639"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1085700" y="543800"/>
                <a:ext cx="20450" cy="12675"/>
              </a:xfrm>
              <a:custGeom>
                <a:avLst/>
                <a:gdLst/>
                <a:ahLst/>
                <a:cxnLst/>
                <a:rect l="l" t="t" r="r" b="b"/>
                <a:pathLst>
                  <a:path w="818" h="507" extrusionOk="0">
                    <a:moveTo>
                      <a:pt x="253" y="1"/>
                    </a:moveTo>
                    <a:lnTo>
                      <a:pt x="1" y="137"/>
                    </a:lnTo>
                    <a:lnTo>
                      <a:pt x="643" y="487"/>
                    </a:lnTo>
                    <a:cubicBezTo>
                      <a:pt x="662" y="487"/>
                      <a:pt x="681" y="506"/>
                      <a:pt x="681" y="506"/>
                    </a:cubicBezTo>
                    <a:cubicBezTo>
                      <a:pt x="740" y="506"/>
                      <a:pt x="759" y="487"/>
                      <a:pt x="779" y="467"/>
                    </a:cubicBezTo>
                    <a:cubicBezTo>
                      <a:pt x="818" y="409"/>
                      <a:pt x="818" y="331"/>
                      <a:pt x="740" y="292"/>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1011275" y="576400"/>
                <a:ext cx="113350" cy="65675"/>
              </a:xfrm>
              <a:custGeom>
                <a:avLst/>
                <a:gdLst/>
                <a:ahLst/>
                <a:cxnLst/>
                <a:rect l="l" t="t" r="r" b="b"/>
                <a:pathLst>
                  <a:path w="4534" h="2627" extrusionOk="0">
                    <a:moveTo>
                      <a:pt x="915" y="0"/>
                    </a:moveTo>
                    <a:lnTo>
                      <a:pt x="546" y="195"/>
                    </a:lnTo>
                    <a:lnTo>
                      <a:pt x="1032" y="486"/>
                    </a:lnTo>
                    <a:cubicBezTo>
                      <a:pt x="1090" y="564"/>
                      <a:pt x="1110" y="642"/>
                      <a:pt x="1090" y="681"/>
                    </a:cubicBezTo>
                    <a:cubicBezTo>
                      <a:pt x="1071" y="739"/>
                      <a:pt x="1013" y="739"/>
                      <a:pt x="993" y="739"/>
                    </a:cubicBezTo>
                    <a:cubicBezTo>
                      <a:pt x="974" y="739"/>
                      <a:pt x="935" y="739"/>
                      <a:pt x="935" y="720"/>
                    </a:cubicBezTo>
                    <a:lnTo>
                      <a:pt x="332" y="350"/>
                    </a:lnTo>
                    <a:lnTo>
                      <a:pt x="1" y="545"/>
                    </a:lnTo>
                    <a:lnTo>
                      <a:pt x="3620" y="2626"/>
                    </a:lnTo>
                    <a:lnTo>
                      <a:pt x="4534" y="2101"/>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1018575" y="582700"/>
                <a:ext cx="19975" cy="12675"/>
              </a:xfrm>
              <a:custGeom>
                <a:avLst/>
                <a:gdLst/>
                <a:ahLst/>
                <a:cxnLst/>
                <a:rect l="l" t="t" r="r" b="b"/>
                <a:pathLst>
                  <a:path w="799" h="507" extrusionOk="0">
                    <a:moveTo>
                      <a:pt x="234" y="1"/>
                    </a:moveTo>
                    <a:lnTo>
                      <a:pt x="1" y="137"/>
                    </a:lnTo>
                    <a:lnTo>
                      <a:pt x="623" y="487"/>
                    </a:lnTo>
                    <a:cubicBezTo>
                      <a:pt x="643" y="487"/>
                      <a:pt x="682" y="507"/>
                      <a:pt x="682" y="507"/>
                    </a:cubicBezTo>
                    <a:cubicBezTo>
                      <a:pt x="721" y="507"/>
                      <a:pt x="740" y="487"/>
                      <a:pt x="779" y="468"/>
                    </a:cubicBezTo>
                    <a:cubicBezTo>
                      <a:pt x="798" y="410"/>
                      <a:pt x="798" y="332"/>
                      <a:pt x="721"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602725" y="509750"/>
                <a:ext cx="421225" cy="244200"/>
              </a:xfrm>
              <a:custGeom>
                <a:avLst/>
                <a:gdLst/>
                <a:ahLst/>
                <a:cxnLst/>
                <a:rect l="l" t="t" r="r" b="b"/>
                <a:pathLst>
                  <a:path w="16849" h="9768" extrusionOk="0">
                    <a:moveTo>
                      <a:pt x="16654" y="1"/>
                    </a:moveTo>
                    <a:lnTo>
                      <a:pt x="1" y="9631"/>
                    </a:lnTo>
                    <a:lnTo>
                      <a:pt x="234" y="9767"/>
                    </a:lnTo>
                    <a:lnTo>
                      <a:pt x="16849" y="176"/>
                    </a:lnTo>
                    <a:cubicBezTo>
                      <a:pt x="16849" y="137"/>
                      <a:pt x="16829" y="137"/>
                      <a:pt x="16829" y="117"/>
                    </a:cubicBezTo>
                    <a:cubicBezTo>
                      <a:pt x="16751" y="59"/>
                      <a:pt x="16693" y="40"/>
                      <a:pt x="16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588150" y="749050"/>
                <a:ext cx="19950" cy="13650"/>
              </a:xfrm>
              <a:custGeom>
                <a:avLst/>
                <a:gdLst/>
                <a:ahLst/>
                <a:cxnLst/>
                <a:rect l="l" t="t" r="r" b="b"/>
                <a:pathLst>
                  <a:path w="798" h="546" extrusionOk="0">
                    <a:moveTo>
                      <a:pt x="545" y="1"/>
                    </a:moveTo>
                    <a:lnTo>
                      <a:pt x="39" y="292"/>
                    </a:lnTo>
                    <a:cubicBezTo>
                      <a:pt x="20" y="370"/>
                      <a:pt x="0" y="448"/>
                      <a:pt x="20" y="487"/>
                    </a:cubicBezTo>
                    <a:cubicBezTo>
                      <a:pt x="39" y="545"/>
                      <a:pt x="97" y="545"/>
                      <a:pt x="117" y="545"/>
                    </a:cubicBezTo>
                    <a:cubicBezTo>
                      <a:pt x="136" y="545"/>
                      <a:pt x="156" y="545"/>
                      <a:pt x="156" y="526"/>
                    </a:cubicBezTo>
                    <a:lnTo>
                      <a:pt x="798" y="156"/>
                    </a:ln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1016625" y="489575"/>
                <a:ext cx="41375" cy="27025"/>
              </a:xfrm>
              <a:custGeom>
                <a:avLst/>
                <a:gdLst/>
                <a:ahLst/>
                <a:cxnLst/>
                <a:rect l="l" t="t" r="r" b="b"/>
                <a:pathLst>
                  <a:path w="1655" h="1081" extrusionOk="0">
                    <a:moveTo>
                      <a:pt x="818" y="244"/>
                    </a:moveTo>
                    <a:cubicBezTo>
                      <a:pt x="993" y="244"/>
                      <a:pt x="1149" y="263"/>
                      <a:pt x="1266" y="341"/>
                    </a:cubicBezTo>
                    <a:cubicBezTo>
                      <a:pt x="1363" y="399"/>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93" y="419"/>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118" y="808"/>
                    </a:cubicBezTo>
                    <a:lnTo>
                      <a:pt x="195" y="749"/>
                    </a:lnTo>
                    <a:cubicBezTo>
                      <a:pt x="200" y="744"/>
                      <a:pt x="209" y="742"/>
                      <a:pt x="220" y="742"/>
                    </a:cubicBezTo>
                    <a:cubicBezTo>
                      <a:pt x="251" y="742"/>
                      <a:pt x="302" y="764"/>
                      <a:pt x="332" y="808"/>
                    </a:cubicBezTo>
                    <a:cubicBezTo>
                      <a:pt x="371" y="847"/>
                      <a:pt x="371" y="924"/>
                      <a:pt x="312" y="944"/>
                    </a:cubicBezTo>
                    <a:cubicBezTo>
                      <a:pt x="468" y="1022"/>
                      <a:pt x="662" y="1080"/>
                      <a:pt x="818" y="1080"/>
                    </a:cubicBezTo>
                    <a:cubicBezTo>
                      <a:pt x="1013" y="1080"/>
                      <a:pt x="1246" y="1022"/>
                      <a:pt x="1382" y="924"/>
                    </a:cubicBezTo>
                    <a:cubicBezTo>
                      <a:pt x="1557" y="827"/>
                      <a:pt x="1655" y="691"/>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1019075" y="508125"/>
                <a:ext cx="6825" cy="5050"/>
              </a:xfrm>
              <a:custGeom>
                <a:avLst/>
                <a:gdLst/>
                <a:ahLst/>
                <a:cxnLst/>
                <a:rect l="l" t="t" r="r" b="b"/>
                <a:pathLst>
                  <a:path w="273" h="202" extrusionOk="0">
                    <a:moveTo>
                      <a:pt x="124" y="0"/>
                    </a:moveTo>
                    <a:cubicBezTo>
                      <a:pt x="108" y="0"/>
                      <a:pt x="93" y="2"/>
                      <a:pt x="78" y="7"/>
                    </a:cubicBezTo>
                    <a:lnTo>
                      <a:pt x="0" y="66"/>
                    </a:lnTo>
                    <a:cubicBezTo>
                      <a:pt x="39" y="105"/>
                      <a:pt x="97" y="163"/>
                      <a:pt x="175" y="182"/>
                    </a:cubicBezTo>
                    <a:cubicBezTo>
                      <a:pt x="195" y="182"/>
                      <a:pt x="195" y="202"/>
                      <a:pt x="214" y="202"/>
                    </a:cubicBezTo>
                    <a:cubicBezTo>
                      <a:pt x="273" y="163"/>
                      <a:pt x="273" y="105"/>
                      <a:pt x="234" y="66"/>
                    </a:cubicBezTo>
                    <a:cubicBezTo>
                      <a:pt x="219" y="22"/>
                      <a:pt x="17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654775" y="808575"/>
                <a:ext cx="41375" cy="27075"/>
              </a:xfrm>
              <a:custGeom>
                <a:avLst/>
                <a:gdLst/>
                <a:ahLst/>
                <a:cxnLst/>
                <a:rect l="l" t="t" r="r" b="b"/>
                <a:pathLst>
                  <a:path w="1655" h="1083" extrusionOk="0">
                    <a:moveTo>
                      <a:pt x="826" y="0"/>
                    </a:moveTo>
                    <a:cubicBezTo>
                      <a:pt x="624" y="0"/>
                      <a:pt x="423" y="49"/>
                      <a:pt x="273" y="149"/>
                    </a:cubicBezTo>
                    <a:cubicBezTo>
                      <a:pt x="98" y="246"/>
                      <a:pt x="0" y="402"/>
                      <a:pt x="0" y="538"/>
                    </a:cubicBezTo>
                    <a:cubicBezTo>
                      <a:pt x="0" y="693"/>
                      <a:pt x="98" y="830"/>
                      <a:pt x="273" y="927"/>
                    </a:cubicBezTo>
                    <a:cubicBezTo>
                      <a:pt x="428" y="1024"/>
                      <a:pt x="623" y="1083"/>
                      <a:pt x="818" y="1083"/>
                    </a:cubicBezTo>
                    <a:cubicBezTo>
                      <a:pt x="1012" y="1083"/>
                      <a:pt x="1246" y="1024"/>
                      <a:pt x="1382" y="927"/>
                    </a:cubicBezTo>
                    <a:cubicBezTo>
                      <a:pt x="1557" y="830"/>
                      <a:pt x="1654" y="693"/>
                      <a:pt x="1654" y="538"/>
                    </a:cubicBezTo>
                    <a:cubicBezTo>
                      <a:pt x="1654" y="441"/>
                      <a:pt x="1635" y="382"/>
                      <a:pt x="1557" y="304"/>
                    </a:cubicBezTo>
                    <a:lnTo>
                      <a:pt x="1401" y="382"/>
                    </a:lnTo>
                    <a:cubicBezTo>
                      <a:pt x="1382" y="421"/>
                      <a:pt x="1362" y="421"/>
                      <a:pt x="1343" y="421"/>
                    </a:cubicBezTo>
                    <a:cubicBezTo>
                      <a:pt x="1323" y="421"/>
                      <a:pt x="1323" y="421"/>
                      <a:pt x="1285" y="402"/>
                    </a:cubicBezTo>
                    <a:lnTo>
                      <a:pt x="1285" y="402"/>
                    </a:lnTo>
                    <a:cubicBezTo>
                      <a:pt x="1362" y="441"/>
                      <a:pt x="1382" y="499"/>
                      <a:pt x="1382" y="577"/>
                    </a:cubicBezTo>
                    <a:cubicBezTo>
                      <a:pt x="1382" y="635"/>
                      <a:pt x="1343" y="693"/>
                      <a:pt x="1246" y="771"/>
                    </a:cubicBezTo>
                    <a:cubicBezTo>
                      <a:pt x="1119" y="839"/>
                      <a:pt x="954" y="873"/>
                      <a:pt x="793" y="873"/>
                    </a:cubicBezTo>
                    <a:cubicBezTo>
                      <a:pt x="633" y="873"/>
                      <a:pt x="477" y="839"/>
                      <a:pt x="370" y="771"/>
                    </a:cubicBezTo>
                    <a:cubicBezTo>
                      <a:pt x="273" y="713"/>
                      <a:pt x="214" y="635"/>
                      <a:pt x="214" y="577"/>
                    </a:cubicBezTo>
                    <a:cubicBezTo>
                      <a:pt x="214" y="499"/>
                      <a:pt x="273" y="441"/>
                      <a:pt x="370" y="382"/>
                    </a:cubicBezTo>
                    <a:cubicBezTo>
                      <a:pt x="487" y="304"/>
                      <a:pt x="662" y="285"/>
                      <a:pt x="798" y="285"/>
                    </a:cubicBezTo>
                    <a:cubicBezTo>
                      <a:pt x="973" y="285"/>
                      <a:pt x="1109" y="304"/>
                      <a:pt x="1246" y="382"/>
                    </a:cubicBezTo>
                    <a:lnTo>
                      <a:pt x="1265" y="382"/>
                    </a:lnTo>
                    <a:lnTo>
                      <a:pt x="1246" y="343"/>
                    </a:lnTo>
                    <a:cubicBezTo>
                      <a:pt x="1207" y="304"/>
                      <a:pt x="1207" y="227"/>
                      <a:pt x="1284" y="188"/>
                    </a:cubicBezTo>
                    <a:lnTo>
                      <a:pt x="1362" y="129"/>
                    </a:lnTo>
                    <a:cubicBezTo>
                      <a:pt x="1211" y="44"/>
                      <a:pt x="1018"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968475" y="628200"/>
                <a:ext cx="41375" cy="27000"/>
              </a:xfrm>
              <a:custGeom>
                <a:avLst/>
                <a:gdLst/>
                <a:ahLst/>
                <a:cxnLst/>
                <a:rect l="l" t="t" r="r" b="b"/>
                <a:pathLst>
                  <a:path w="1655" h="1080" extrusionOk="0">
                    <a:moveTo>
                      <a:pt x="857" y="243"/>
                    </a:moveTo>
                    <a:cubicBezTo>
                      <a:pt x="1032" y="243"/>
                      <a:pt x="1168" y="263"/>
                      <a:pt x="1285" y="340"/>
                    </a:cubicBezTo>
                    <a:cubicBezTo>
                      <a:pt x="1382" y="399"/>
                      <a:pt x="1441" y="457"/>
                      <a:pt x="1441" y="535"/>
                    </a:cubicBezTo>
                    <a:cubicBezTo>
                      <a:pt x="1441" y="613"/>
                      <a:pt x="1382" y="652"/>
                      <a:pt x="1285" y="730"/>
                    </a:cubicBezTo>
                    <a:cubicBezTo>
                      <a:pt x="1168" y="798"/>
                      <a:pt x="1003" y="832"/>
                      <a:pt x="840" y="832"/>
                    </a:cubicBezTo>
                    <a:cubicBezTo>
                      <a:pt x="677" y="832"/>
                      <a:pt x="516" y="798"/>
                      <a:pt x="409" y="730"/>
                    </a:cubicBezTo>
                    <a:cubicBezTo>
                      <a:pt x="312" y="671"/>
                      <a:pt x="273" y="613"/>
                      <a:pt x="273" y="535"/>
                    </a:cubicBezTo>
                    <a:cubicBezTo>
                      <a:pt x="273" y="457"/>
                      <a:pt x="312" y="399"/>
                      <a:pt x="409" y="340"/>
                    </a:cubicBezTo>
                    <a:cubicBezTo>
                      <a:pt x="546" y="263"/>
                      <a:pt x="701" y="243"/>
                      <a:pt x="857" y="243"/>
                    </a:cubicBezTo>
                    <a:close/>
                    <a:moveTo>
                      <a:pt x="828" y="0"/>
                    </a:moveTo>
                    <a:cubicBezTo>
                      <a:pt x="628" y="0"/>
                      <a:pt x="429" y="49"/>
                      <a:pt x="273" y="146"/>
                    </a:cubicBezTo>
                    <a:cubicBezTo>
                      <a:pt x="98" y="243"/>
                      <a:pt x="1" y="399"/>
                      <a:pt x="1" y="535"/>
                    </a:cubicBezTo>
                    <a:cubicBezTo>
                      <a:pt x="1" y="652"/>
                      <a:pt x="40" y="749"/>
                      <a:pt x="137" y="827"/>
                    </a:cubicBezTo>
                    <a:lnTo>
                      <a:pt x="234" y="788"/>
                    </a:lnTo>
                    <a:cubicBezTo>
                      <a:pt x="267" y="763"/>
                      <a:pt x="300" y="753"/>
                      <a:pt x="328" y="753"/>
                    </a:cubicBezTo>
                    <a:cubicBezTo>
                      <a:pt x="367" y="753"/>
                      <a:pt x="398" y="773"/>
                      <a:pt x="409" y="807"/>
                    </a:cubicBezTo>
                    <a:cubicBezTo>
                      <a:pt x="448" y="846"/>
                      <a:pt x="448" y="924"/>
                      <a:pt x="371" y="982"/>
                    </a:cubicBezTo>
                    <a:cubicBezTo>
                      <a:pt x="507" y="1021"/>
                      <a:pt x="662" y="1080"/>
                      <a:pt x="818" y="1080"/>
                    </a:cubicBezTo>
                    <a:cubicBezTo>
                      <a:pt x="1013" y="1080"/>
                      <a:pt x="1246" y="1021"/>
                      <a:pt x="1382" y="924"/>
                    </a:cubicBezTo>
                    <a:cubicBezTo>
                      <a:pt x="1557" y="827"/>
                      <a:pt x="1655" y="691"/>
                      <a:pt x="1655" y="535"/>
                    </a:cubicBezTo>
                    <a:cubicBezTo>
                      <a:pt x="1655" y="399"/>
                      <a:pt x="1557" y="243"/>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971400" y="672450"/>
                <a:ext cx="41375" cy="27025"/>
              </a:xfrm>
              <a:custGeom>
                <a:avLst/>
                <a:gdLst/>
                <a:ahLst/>
                <a:cxnLst/>
                <a:rect l="l" t="t" r="r" b="b"/>
                <a:pathLst>
                  <a:path w="1655" h="1081" extrusionOk="0">
                    <a:moveTo>
                      <a:pt x="818" y="244"/>
                    </a:moveTo>
                    <a:cubicBezTo>
                      <a:pt x="973" y="244"/>
                      <a:pt x="1129" y="263"/>
                      <a:pt x="1246" y="341"/>
                    </a:cubicBezTo>
                    <a:cubicBezTo>
                      <a:pt x="1343" y="399"/>
                      <a:pt x="1401" y="477"/>
                      <a:pt x="1401" y="535"/>
                    </a:cubicBezTo>
                    <a:cubicBezTo>
                      <a:pt x="1401" y="613"/>
                      <a:pt x="1343" y="672"/>
                      <a:pt x="1246" y="730"/>
                    </a:cubicBezTo>
                    <a:cubicBezTo>
                      <a:pt x="1129" y="808"/>
                      <a:pt x="964" y="847"/>
                      <a:pt x="801" y="847"/>
                    </a:cubicBezTo>
                    <a:cubicBezTo>
                      <a:pt x="638" y="847"/>
                      <a:pt x="477" y="808"/>
                      <a:pt x="370" y="730"/>
                    </a:cubicBezTo>
                    <a:cubicBezTo>
                      <a:pt x="273" y="691"/>
                      <a:pt x="215" y="613"/>
                      <a:pt x="215" y="535"/>
                    </a:cubicBezTo>
                    <a:cubicBezTo>
                      <a:pt x="234" y="477"/>
                      <a:pt x="273" y="399"/>
                      <a:pt x="370" y="341"/>
                    </a:cubicBezTo>
                    <a:cubicBezTo>
                      <a:pt x="487" y="283"/>
                      <a:pt x="662" y="244"/>
                      <a:pt x="818" y="244"/>
                    </a:cubicBezTo>
                    <a:close/>
                    <a:moveTo>
                      <a:pt x="830" y="0"/>
                    </a:moveTo>
                    <a:cubicBezTo>
                      <a:pt x="628" y="0"/>
                      <a:pt x="429" y="49"/>
                      <a:pt x="273" y="146"/>
                    </a:cubicBezTo>
                    <a:cubicBezTo>
                      <a:pt x="98" y="244"/>
                      <a:pt x="1" y="399"/>
                      <a:pt x="1" y="535"/>
                    </a:cubicBezTo>
                    <a:cubicBezTo>
                      <a:pt x="1" y="633"/>
                      <a:pt x="59" y="730"/>
                      <a:pt x="117" y="808"/>
                    </a:cubicBezTo>
                    <a:lnTo>
                      <a:pt x="254" y="730"/>
                    </a:lnTo>
                    <a:cubicBezTo>
                      <a:pt x="260" y="723"/>
                      <a:pt x="273" y="719"/>
                      <a:pt x="289" y="719"/>
                    </a:cubicBezTo>
                    <a:cubicBezTo>
                      <a:pt x="321" y="719"/>
                      <a:pt x="364" y="736"/>
                      <a:pt x="390" y="788"/>
                    </a:cubicBezTo>
                    <a:cubicBezTo>
                      <a:pt x="429" y="827"/>
                      <a:pt x="429" y="905"/>
                      <a:pt x="351" y="963"/>
                    </a:cubicBezTo>
                    <a:lnTo>
                      <a:pt x="331" y="983"/>
                    </a:lnTo>
                    <a:cubicBezTo>
                      <a:pt x="468" y="1041"/>
                      <a:pt x="643" y="1080"/>
                      <a:pt x="837" y="1080"/>
                    </a:cubicBezTo>
                    <a:cubicBezTo>
                      <a:pt x="1032" y="1080"/>
                      <a:pt x="1246" y="1022"/>
                      <a:pt x="1401" y="925"/>
                    </a:cubicBezTo>
                    <a:cubicBezTo>
                      <a:pt x="1557" y="827"/>
                      <a:pt x="1654" y="691"/>
                      <a:pt x="1654" y="535"/>
                    </a:cubicBezTo>
                    <a:cubicBezTo>
                      <a:pt x="1654" y="399"/>
                      <a:pt x="1557" y="244"/>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987950" y="945050"/>
                <a:ext cx="41350" cy="25825"/>
              </a:xfrm>
              <a:custGeom>
                <a:avLst/>
                <a:gdLst/>
                <a:ahLst/>
                <a:cxnLst/>
                <a:rect l="l" t="t" r="r" b="b"/>
                <a:pathLst>
                  <a:path w="1654" h="1033" extrusionOk="0">
                    <a:moveTo>
                      <a:pt x="837" y="215"/>
                    </a:moveTo>
                    <a:cubicBezTo>
                      <a:pt x="992" y="215"/>
                      <a:pt x="1148" y="234"/>
                      <a:pt x="1265" y="312"/>
                    </a:cubicBezTo>
                    <a:cubicBezTo>
                      <a:pt x="1362" y="371"/>
                      <a:pt x="1420" y="429"/>
                      <a:pt x="1420" y="507"/>
                    </a:cubicBezTo>
                    <a:cubicBezTo>
                      <a:pt x="1420" y="585"/>
                      <a:pt x="1362" y="624"/>
                      <a:pt x="1265" y="701"/>
                    </a:cubicBezTo>
                    <a:cubicBezTo>
                      <a:pt x="1148" y="779"/>
                      <a:pt x="983" y="818"/>
                      <a:pt x="820" y="818"/>
                    </a:cubicBezTo>
                    <a:cubicBezTo>
                      <a:pt x="657" y="818"/>
                      <a:pt x="496" y="779"/>
                      <a:pt x="389" y="701"/>
                    </a:cubicBezTo>
                    <a:cubicBezTo>
                      <a:pt x="292" y="662"/>
                      <a:pt x="253" y="585"/>
                      <a:pt x="253" y="507"/>
                    </a:cubicBezTo>
                    <a:cubicBezTo>
                      <a:pt x="253" y="429"/>
                      <a:pt x="292" y="390"/>
                      <a:pt x="389" y="312"/>
                    </a:cubicBezTo>
                    <a:cubicBezTo>
                      <a:pt x="506" y="234"/>
                      <a:pt x="681" y="215"/>
                      <a:pt x="837" y="215"/>
                    </a:cubicBezTo>
                    <a:close/>
                    <a:moveTo>
                      <a:pt x="700" y="1"/>
                    </a:moveTo>
                    <a:cubicBezTo>
                      <a:pt x="545" y="20"/>
                      <a:pt x="389" y="40"/>
                      <a:pt x="272" y="118"/>
                    </a:cubicBezTo>
                    <a:cubicBezTo>
                      <a:pt x="97" y="215"/>
                      <a:pt x="0" y="371"/>
                      <a:pt x="0" y="507"/>
                    </a:cubicBezTo>
                    <a:cubicBezTo>
                      <a:pt x="0" y="643"/>
                      <a:pt x="97" y="799"/>
                      <a:pt x="272" y="896"/>
                    </a:cubicBezTo>
                    <a:cubicBezTo>
                      <a:pt x="448" y="993"/>
                      <a:pt x="642" y="1032"/>
                      <a:pt x="837" y="1032"/>
                    </a:cubicBezTo>
                    <a:cubicBezTo>
                      <a:pt x="1031" y="1032"/>
                      <a:pt x="1245" y="993"/>
                      <a:pt x="1381" y="896"/>
                    </a:cubicBezTo>
                    <a:cubicBezTo>
                      <a:pt x="1557" y="799"/>
                      <a:pt x="1654" y="643"/>
                      <a:pt x="1654" y="507"/>
                    </a:cubicBezTo>
                    <a:cubicBezTo>
                      <a:pt x="1654" y="371"/>
                      <a:pt x="1557" y="215"/>
                      <a:pt x="1381" y="118"/>
                    </a:cubicBezTo>
                    <a:cubicBezTo>
                      <a:pt x="1265" y="40"/>
                      <a:pt x="1090" y="1"/>
                      <a:pt x="953" y="1"/>
                    </a:cubicBezTo>
                    <a:lnTo>
                      <a:pt x="953" y="40"/>
                    </a:lnTo>
                    <a:cubicBezTo>
                      <a:pt x="953" y="98"/>
                      <a:pt x="895" y="176"/>
                      <a:pt x="83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794850" y="773925"/>
                <a:ext cx="41375" cy="26225"/>
              </a:xfrm>
              <a:custGeom>
                <a:avLst/>
                <a:gdLst/>
                <a:ahLst/>
                <a:cxnLst/>
                <a:rect l="l" t="t" r="r" b="b"/>
                <a:pathLst>
                  <a:path w="1655" h="1049" extrusionOk="0">
                    <a:moveTo>
                      <a:pt x="837" y="251"/>
                    </a:moveTo>
                    <a:cubicBezTo>
                      <a:pt x="1012" y="251"/>
                      <a:pt x="1148" y="270"/>
                      <a:pt x="1285" y="348"/>
                    </a:cubicBezTo>
                    <a:cubicBezTo>
                      <a:pt x="1382" y="406"/>
                      <a:pt x="1421" y="465"/>
                      <a:pt x="1421" y="543"/>
                    </a:cubicBezTo>
                    <a:cubicBezTo>
                      <a:pt x="1421" y="620"/>
                      <a:pt x="1382" y="698"/>
                      <a:pt x="1285" y="737"/>
                    </a:cubicBezTo>
                    <a:cubicBezTo>
                      <a:pt x="1158" y="815"/>
                      <a:pt x="993" y="854"/>
                      <a:pt x="832" y="854"/>
                    </a:cubicBezTo>
                    <a:cubicBezTo>
                      <a:pt x="672" y="854"/>
                      <a:pt x="516" y="815"/>
                      <a:pt x="409" y="737"/>
                    </a:cubicBezTo>
                    <a:cubicBezTo>
                      <a:pt x="312" y="698"/>
                      <a:pt x="253" y="620"/>
                      <a:pt x="253" y="543"/>
                    </a:cubicBezTo>
                    <a:cubicBezTo>
                      <a:pt x="253" y="465"/>
                      <a:pt x="312" y="426"/>
                      <a:pt x="409" y="348"/>
                    </a:cubicBezTo>
                    <a:cubicBezTo>
                      <a:pt x="526" y="270"/>
                      <a:pt x="701" y="251"/>
                      <a:pt x="837" y="251"/>
                    </a:cubicBezTo>
                    <a:close/>
                    <a:moveTo>
                      <a:pt x="812" y="0"/>
                    </a:moveTo>
                    <a:cubicBezTo>
                      <a:pt x="620" y="0"/>
                      <a:pt x="424" y="44"/>
                      <a:pt x="253" y="134"/>
                    </a:cubicBezTo>
                    <a:cubicBezTo>
                      <a:pt x="98" y="231"/>
                      <a:pt x="0" y="367"/>
                      <a:pt x="0" y="523"/>
                    </a:cubicBezTo>
                    <a:cubicBezTo>
                      <a:pt x="0" y="659"/>
                      <a:pt x="98" y="815"/>
                      <a:pt x="253" y="912"/>
                    </a:cubicBezTo>
                    <a:cubicBezTo>
                      <a:pt x="428" y="1009"/>
                      <a:pt x="623" y="1048"/>
                      <a:pt x="818" y="1048"/>
                    </a:cubicBezTo>
                    <a:cubicBezTo>
                      <a:pt x="1012" y="1048"/>
                      <a:pt x="1226" y="1009"/>
                      <a:pt x="1382" y="912"/>
                    </a:cubicBezTo>
                    <a:cubicBezTo>
                      <a:pt x="1557" y="815"/>
                      <a:pt x="1654" y="659"/>
                      <a:pt x="1654" y="523"/>
                    </a:cubicBezTo>
                    <a:cubicBezTo>
                      <a:pt x="1654" y="426"/>
                      <a:pt x="1596" y="329"/>
                      <a:pt x="1518" y="251"/>
                    </a:cubicBezTo>
                    <a:lnTo>
                      <a:pt x="1401" y="329"/>
                    </a:lnTo>
                    <a:cubicBezTo>
                      <a:pt x="1401" y="348"/>
                      <a:pt x="1382" y="348"/>
                      <a:pt x="1362" y="348"/>
                    </a:cubicBezTo>
                    <a:cubicBezTo>
                      <a:pt x="1304" y="348"/>
                      <a:pt x="1285" y="329"/>
                      <a:pt x="1265" y="309"/>
                    </a:cubicBezTo>
                    <a:cubicBezTo>
                      <a:pt x="1226" y="251"/>
                      <a:pt x="1226" y="173"/>
                      <a:pt x="1304" y="134"/>
                    </a:cubicBezTo>
                    <a:lnTo>
                      <a:pt x="1323" y="115"/>
                    </a:lnTo>
                    <a:cubicBezTo>
                      <a:pt x="1172" y="39"/>
                      <a:pt x="994"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578425" y="599725"/>
                <a:ext cx="69575" cy="141075"/>
              </a:xfrm>
              <a:custGeom>
                <a:avLst/>
                <a:gdLst/>
                <a:ahLst/>
                <a:cxnLst/>
                <a:rect l="l" t="t" r="r" b="b"/>
                <a:pathLst>
                  <a:path w="2783" h="5643" extrusionOk="0">
                    <a:moveTo>
                      <a:pt x="2665" y="1"/>
                    </a:moveTo>
                    <a:cubicBezTo>
                      <a:pt x="2588" y="1"/>
                      <a:pt x="2549" y="40"/>
                      <a:pt x="2549" y="118"/>
                    </a:cubicBezTo>
                    <a:lnTo>
                      <a:pt x="2549" y="4009"/>
                    </a:lnTo>
                    <a:lnTo>
                      <a:pt x="0" y="5487"/>
                    </a:lnTo>
                    <a:lnTo>
                      <a:pt x="233" y="5643"/>
                    </a:lnTo>
                    <a:lnTo>
                      <a:pt x="2743" y="4164"/>
                    </a:lnTo>
                    <a:cubicBezTo>
                      <a:pt x="2782" y="4125"/>
                      <a:pt x="2782" y="4086"/>
                      <a:pt x="2782" y="4067"/>
                    </a:cubicBezTo>
                    <a:lnTo>
                      <a:pt x="2782" y="118"/>
                    </a:lnTo>
                    <a:cubicBezTo>
                      <a:pt x="2782" y="40"/>
                      <a:pt x="274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572100" y="735925"/>
                <a:ext cx="12175" cy="8300"/>
              </a:xfrm>
              <a:custGeom>
                <a:avLst/>
                <a:gdLst/>
                <a:ahLst/>
                <a:cxnLst/>
                <a:rect l="l" t="t" r="r" b="b"/>
                <a:pathLst>
                  <a:path w="487" h="332" extrusionOk="0">
                    <a:moveTo>
                      <a:pt x="253" y="0"/>
                    </a:moveTo>
                    <a:lnTo>
                      <a:pt x="58" y="98"/>
                    </a:lnTo>
                    <a:cubicBezTo>
                      <a:pt x="20" y="136"/>
                      <a:pt x="0" y="214"/>
                      <a:pt x="20" y="292"/>
                    </a:cubicBezTo>
                    <a:cubicBezTo>
                      <a:pt x="58" y="331"/>
                      <a:pt x="97" y="331"/>
                      <a:pt x="117" y="331"/>
                    </a:cubicBezTo>
                    <a:cubicBezTo>
                      <a:pt x="156" y="331"/>
                      <a:pt x="175" y="331"/>
                      <a:pt x="175" y="312"/>
                    </a:cubicBezTo>
                    <a:lnTo>
                      <a:pt x="486" y="13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688825" y="649825"/>
                <a:ext cx="288925" cy="167350"/>
              </a:xfrm>
              <a:custGeom>
                <a:avLst/>
                <a:gdLst/>
                <a:ahLst/>
                <a:cxnLst/>
                <a:rect l="l" t="t" r="r" b="b"/>
                <a:pathLst>
                  <a:path w="11557" h="6694" extrusionOk="0">
                    <a:moveTo>
                      <a:pt x="11343" y="1"/>
                    </a:moveTo>
                    <a:lnTo>
                      <a:pt x="10078" y="740"/>
                    </a:lnTo>
                    <a:cubicBezTo>
                      <a:pt x="10085" y="737"/>
                      <a:pt x="10092" y="735"/>
                      <a:pt x="10100" y="735"/>
                    </a:cubicBezTo>
                    <a:cubicBezTo>
                      <a:pt x="10136" y="735"/>
                      <a:pt x="10175" y="770"/>
                      <a:pt x="10175" y="818"/>
                    </a:cubicBezTo>
                    <a:cubicBezTo>
                      <a:pt x="10175" y="896"/>
                      <a:pt x="10117" y="935"/>
                      <a:pt x="10039" y="935"/>
                    </a:cubicBezTo>
                    <a:lnTo>
                      <a:pt x="9650" y="935"/>
                    </a:lnTo>
                    <a:lnTo>
                      <a:pt x="7413" y="2219"/>
                    </a:lnTo>
                    <a:cubicBezTo>
                      <a:pt x="7471" y="2219"/>
                      <a:pt x="7510" y="2277"/>
                      <a:pt x="7510" y="2355"/>
                    </a:cubicBezTo>
                    <a:cubicBezTo>
                      <a:pt x="7510" y="2413"/>
                      <a:pt x="7471" y="2472"/>
                      <a:pt x="7393" y="2472"/>
                    </a:cubicBezTo>
                    <a:lnTo>
                      <a:pt x="7004" y="2472"/>
                    </a:lnTo>
                    <a:lnTo>
                      <a:pt x="0" y="6538"/>
                    </a:lnTo>
                    <a:cubicBezTo>
                      <a:pt x="0" y="6538"/>
                      <a:pt x="20" y="6538"/>
                      <a:pt x="20" y="6557"/>
                    </a:cubicBezTo>
                    <a:cubicBezTo>
                      <a:pt x="98" y="6596"/>
                      <a:pt x="156" y="6654"/>
                      <a:pt x="195" y="6693"/>
                    </a:cubicBezTo>
                    <a:lnTo>
                      <a:pt x="4553" y="4203"/>
                    </a:lnTo>
                    <a:cubicBezTo>
                      <a:pt x="4494" y="4164"/>
                      <a:pt x="4475" y="4145"/>
                      <a:pt x="4475" y="4086"/>
                    </a:cubicBezTo>
                    <a:cubicBezTo>
                      <a:pt x="4475" y="4028"/>
                      <a:pt x="4533" y="3970"/>
                      <a:pt x="4592" y="3970"/>
                    </a:cubicBezTo>
                    <a:lnTo>
                      <a:pt x="4942" y="3970"/>
                    </a:lnTo>
                    <a:lnTo>
                      <a:pt x="11557" y="156"/>
                    </a:lnTo>
                    <a:cubicBezTo>
                      <a:pt x="11537" y="137"/>
                      <a:pt x="11479" y="137"/>
                      <a:pt x="11459" y="98"/>
                    </a:cubicBezTo>
                    <a:cubicBezTo>
                      <a:pt x="11401" y="79"/>
                      <a:pt x="11362" y="40"/>
                      <a:pt x="1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686400" y="818600"/>
                <a:ext cx="500" cy="525"/>
              </a:xfrm>
              <a:custGeom>
                <a:avLst/>
                <a:gdLst/>
                <a:ahLst/>
                <a:cxnLst/>
                <a:rect l="l" t="t" r="r" b="b"/>
                <a:pathLst>
                  <a:path w="20" h="21" extrusionOk="0">
                    <a:moveTo>
                      <a:pt x="0" y="1"/>
                    </a:moveTo>
                    <a:cubicBezTo>
                      <a:pt x="19" y="1"/>
                      <a:pt x="19" y="20"/>
                      <a:pt x="0" y="1"/>
                    </a:cubicBezTo>
                    <a:cubicBezTo>
                      <a:pt x="19" y="20"/>
                      <a:pt x="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685425" y="812275"/>
                <a:ext cx="7800" cy="7325"/>
              </a:xfrm>
              <a:custGeom>
                <a:avLst/>
                <a:gdLst/>
                <a:ahLst/>
                <a:cxnLst/>
                <a:rect l="l" t="t" r="r" b="b"/>
                <a:pathLst>
                  <a:path w="312" h="293" extrusionOk="0">
                    <a:moveTo>
                      <a:pt x="136" y="1"/>
                    </a:moveTo>
                    <a:lnTo>
                      <a:pt x="58" y="59"/>
                    </a:lnTo>
                    <a:cubicBezTo>
                      <a:pt x="20" y="79"/>
                      <a:pt x="0" y="156"/>
                      <a:pt x="20" y="234"/>
                    </a:cubicBezTo>
                    <a:cubicBezTo>
                      <a:pt x="20" y="254"/>
                      <a:pt x="39" y="254"/>
                      <a:pt x="39" y="254"/>
                    </a:cubicBezTo>
                    <a:cubicBezTo>
                      <a:pt x="39" y="254"/>
                      <a:pt x="58" y="254"/>
                      <a:pt x="58" y="273"/>
                    </a:cubicBezTo>
                    <a:cubicBezTo>
                      <a:pt x="97" y="273"/>
                      <a:pt x="97" y="293"/>
                      <a:pt x="117" y="293"/>
                    </a:cubicBezTo>
                    <a:cubicBezTo>
                      <a:pt x="136" y="293"/>
                      <a:pt x="156" y="293"/>
                      <a:pt x="156" y="273"/>
                    </a:cubicBezTo>
                    <a:lnTo>
                      <a:pt x="311" y="195"/>
                    </a:lnTo>
                    <a:cubicBezTo>
                      <a:pt x="292" y="137"/>
                      <a:pt x="234" y="79"/>
                      <a:pt x="156" y="40"/>
                    </a:cubicBezTo>
                    <a:cubicBezTo>
                      <a:pt x="156" y="40"/>
                      <a:pt x="136" y="40"/>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972875" y="646725"/>
                <a:ext cx="7300" cy="6050"/>
              </a:xfrm>
              <a:custGeom>
                <a:avLst/>
                <a:gdLst/>
                <a:ahLst/>
                <a:cxnLst/>
                <a:rect l="l" t="t" r="r" b="b"/>
                <a:pathLst>
                  <a:path w="292" h="242" extrusionOk="0">
                    <a:moveTo>
                      <a:pt x="152" y="1"/>
                    </a:moveTo>
                    <a:cubicBezTo>
                      <a:pt x="135" y="1"/>
                      <a:pt x="117" y="3"/>
                      <a:pt x="97" y="8"/>
                    </a:cubicBezTo>
                    <a:lnTo>
                      <a:pt x="0" y="66"/>
                    </a:lnTo>
                    <a:cubicBezTo>
                      <a:pt x="19" y="105"/>
                      <a:pt x="78" y="164"/>
                      <a:pt x="117" y="183"/>
                    </a:cubicBezTo>
                    <a:cubicBezTo>
                      <a:pt x="136" y="203"/>
                      <a:pt x="195" y="203"/>
                      <a:pt x="214" y="241"/>
                    </a:cubicBezTo>
                    <a:cubicBezTo>
                      <a:pt x="272" y="203"/>
                      <a:pt x="292" y="125"/>
                      <a:pt x="272" y="66"/>
                    </a:cubicBezTo>
                    <a:cubicBezTo>
                      <a:pt x="243" y="23"/>
                      <a:pt x="20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827925" y="753925"/>
                <a:ext cx="51100" cy="26275"/>
              </a:xfrm>
              <a:custGeom>
                <a:avLst/>
                <a:gdLst/>
                <a:ahLst/>
                <a:cxnLst/>
                <a:rect l="l" t="t" r="r" b="b"/>
                <a:pathLst>
                  <a:path w="2044" h="1051" extrusionOk="0">
                    <a:moveTo>
                      <a:pt x="1557" y="0"/>
                    </a:moveTo>
                    <a:lnTo>
                      <a:pt x="0" y="915"/>
                    </a:lnTo>
                    <a:cubicBezTo>
                      <a:pt x="39" y="915"/>
                      <a:pt x="59" y="934"/>
                      <a:pt x="78" y="934"/>
                    </a:cubicBezTo>
                    <a:cubicBezTo>
                      <a:pt x="137" y="953"/>
                      <a:pt x="176" y="1012"/>
                      <a:pt x="234" y="1051"/>
                    </a:cubicBezTo>
                    <a:lnTo>
                      <a:pt x="2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878025" y="692625"/>
                <a:ext cx="101675" cy="55475"/>
              </a:xfrm>
              <a:custGeom>
                <a:avLst/>
                <a:gdLst/>
                <a:ahLst/>
                <a:cxnLst/>
                <a:rect l="l" t="t" r="r" b="b"/>
                <a:pathLst>
                  <a:path w="4067" h="2219" extrusionOk="0">
                    <a:moveTo>
                      <a:pt x="3833" y="1"/>
                    </a:moveTo>
                    <a:lnTo>
                      <a:pt x="0" y="2219"/>
                    </a:lnTo>
                    <a:lnTo>
                      <a:pt x="487" y="2219"/>
                    </a:lnTo>
                    <a:lnTo>
                      <a:pt x="4066" y="156"/>
                    </a:lnTo>
                    <a:cubicBezTo>
                      <a:pt x="4027" y="156"/>
                      <a:pt x="4008" y="118"/>
                      <a:pt x="3989" y="118"/>
                    </a:cubicBezTo>
                    <a:cubicBezTo>
                      <a:pt x="3911" y="79"/>
                      <a:pt x="3872" y="59"/>
                      <a:pt x="3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973825" y="690025"/>
                <a:ext cx="8300" cy="6525"/>
              </a:xfrm>
              <a:custGeom>
                <a:avLst/>
                <a:gdLst/>
                <a:ahLst/>
                <a:cxnLst/>
                <a:rect l="l" t="t" r="r" b="b"/>
                <a:pathLst>
                  <a:path w="332" h="261" extrusionOk="0">
                    <a:moveTo>
                      <a:pt x="183" y="0"/>
                    </a:moveTo>
                    <a:cubicBezTo>
                      <a:pt x="167" y="0"/>
                      <a:pt x="152" y="3"/>
                      <a:pt x="137" y="8"/>
                    </a:cubicBezTo>
                    <a:lnTo>
                      <a:pt x="1" y="85"/>
                    </a:lnTo>
                    <a:cubicBezTo>
                      <a:pt x="59" y="144"/>
                      <a:pt x="98" y="202"/>
                      <a:pt x="157" y="222"/>
                    </a:cubicBezTo>
                    <a:cubicBezTo>
                      <a:pt x="176" y="222"/>
                      <a:pt x="195" y="260"/>
                      <a:pt x="234" y="260"/>
                    </a:cubicBezTo>
                    <a:lnTo>
                      <a:pt x="254" y="222"/>
                    </a:lnTo>
                    <a:cubicBezTo>
                      <a:pt x="293" y="202"/>
                      <a:pt x="332" y="124"/>
                      <a:pt x="293" y="66"/>
                    </a:cubicBezTo>
                    <a:cubicBezTo>
                      <a:pt x="278" y="22"/>
                      <a:pt x="23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825500" y="777250"/>
                <a:ext cx="7300" cy="5875"/>
              </a:xfrm>
              <a:custGeom>
                <a:avLst/>
                <a:gdLst/>
                <a:ahLst/>
                <a:cxnLst/>
                <a:rect l="l" t="t" r="r" b="b"/>
                <a:pathLst>
                  <a:path w="292" h="235" extrusionOk="0">
                    <a:moveTo>
                      <a:pt x="97" y="1"/>
                    </a:moveTo>
                    <a:lnTo>
                      <a:pt x="78" y="20"/>
                    </a:lnTo>
                    <a:cubicBezTo>
                      <a:pt x="39" y="40"/>
                      <a:pt x="0" y="118"/>
                      <a:pt x="39" y="196"/>
                    </a:cubicBezTo>
                    <a:cubicBezTo>
                      <a:pt x="59" y="234"/>
                      <a:pt x="97" y="234"/>
                      <a:pt x="117" y="234"/>
                    </a:cubicBezTo>
                    <a:cubicBezTo>
                      <a:pt x="156" y="234"/>
                      <a:pt x="175" y="234"/>
                      <a:pt x="175" y="215"/>
                    </a:cubicBezTo>
                    <a:lnTo>
                      <a:pt x="292" y="137"/>
                    </a:lnTo>
                    <a:cubicBezTo>
                      <a:pt x="273" y="98"/>
                      <a:pt x="253" y="40"/>
                      <a:pt x="175" y="20"/>
                    </a:cubicBezTo>
                    <a:cubicBezTo>
                      <a:pt x="156" y="1"/>
                      <a:pt x="117"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733075" y="705275"/>
                <a:ext cx="141075" cy="6350"/>
              </a:xfrm>
              <a:custGeom>
                <a:avLst/>
                <a:gdLst/>
                <a:ahLst/>
                <a:cxnLst/>
                <a:rect l="l" t="t" r="r" b="b"/>
                <a:pathLst>
                  <a:path w="5643" h="254" extrusionOk="0">
                    <a:moveTo>
                      <a:pt x="429" y="1"/>
                    </a:moveTo>
                    <a:lnTo>
                      <a:pt x="1" y="254"/>
                    </a:lnTo>
                    <a:lnTo>
                      <a:pt x="5234" y="254"/>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730650" y="705275"/>
                <a:ext cx="13150" cy="6350"/>
              </a:xfrm>
              <a:custGeom>
                <a:avLst/>
                <a:gdLst/>
                <a:ahLst/>
                <a:cxnLst/>
                <a:rect l="l" t="t" r="r" b="b"/>
                <a:pathLst>
                  <a:path w="526" h="254" extrusionOk="0">
                    <a:moveTo>
                      <a:pt x="137" y="1"/>
                    </a:moveTo>
                    <a:cubicBezTo>
                      <a:pt x="59" y="1"/>
                      <a:pt x="0" y="59"/>
                      <a:pt x="0" y="137"/>
                    </a:cubicBezTo>
                    <a:cubicBezTo>
                      <a:pt x="0" y="195"/>
                      <a:pt x="59" y="254"/>
                      <a:pt x="98" y="254"/>
                    </a:cubicBez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2"/>
              <p:cNvSpPr/>
              <p:nvPr/>
            </p:nvSpPr>
            <p:spPr>
              <a:xfrm>
                <a:off x="863925" y="705275"/>
                <a:ext cx="12650" cy="6350"/>
              </a:xfrm>
              <a:custGeom>
                <a:avLst/>
                <a:gdLst/>
                <a:ahLst/>
                <a:cxnLst/>
                <a:rect l="l" t="t" r="r" b="b"/>
                <a:pathLst>
                  <a:path w="506" h="254" extrusionOk="0">
                    <a:moveTo>
                      <a:pt x="409" y="1"/>
                    </a:moveTo>
                    <a:lnTo>
                      <a:pt x="0" y="254"/>
                    </a:lnTo>
                    <a:lnTo>
                      <a:pt x="389" y="254"/>
                    </a:lnTo>
                    <a:cubicBezTo>
                      <a:pt x="467" y="254"/>
                      <a:pt x="506" y="195"/>
                      <a:pt x="506" y="137"/>
                    </a:cubicBezTo>
                    <a:cubicBezTo>
                      <a:pt x="506" y="59"/>
                      <a:pt x="467" y="20"/>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2"/>
              <p:cNvSpPr/>
              <p:nvPr/>
            </p:nvSpPr>
            <p:spPr>
              <a:xfrm>
                <a:off x="799725" y="667350"/>
                <a:ext cx="141050" cy="5850"/>
              </a:xfrm>
              <a:custGeom>
                <a:avLst/>
                <a:gdLst/>
                <a:ahLst/>
                <a:cxnLst/>
                <a:rect l="l" t="t" r="r" b="b"/>
                <a:pathLst>
                  <a:path w="5642" h="234" extrusionOk="0">
                    <a:moveTo>
                      <a:pt x="409" y="0"/>
                    </a:moveTo>
                    <a:lnTo>
                      <a:pt x="0" y="234"/>
                    </a:lnTo>
                    <a:lnTo>
                      <a:pt x="5214" y="234"/>
                    </a:lnTo>
                    <a:lnTo>
                      <a:pt x="5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797275" y="667350"/>
                <a:ext cx="12675" cy="5850"/>
              </a:xfrm>
              <a:custGeom>
                <a:avLst/>
                <a:gdLst/>
                <a:ahLst/>
                <a:cxnLst/>
                <a:rect l="l" t="t" r="r" b="b"/>
                <a:pathLst>
                  <a:path w="507" h="234" extrusionOk="0">
                    <a:moveTo>
                      <a:pt x="117" y="0"/>
                    </a:moveTo>
                    <a:cubicBezTo>
                      <a:pt x="40" y="0"/>
                      <a:pt x="1" y="39"/>
                      <a:pt x="1" y="117"/>
                    </a:cubicBezTo>
                    <a:cubicBezTo>
                      <a:pt x="1" y="195"/>
                      <a:pt x="40" y="234"/>
                      <a:pt x="98" y="234"/>
                    </a:cubicBezTo>
                    <a:lnTo>
                      <a:pt x="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930050" y="667350"/>
                <a:ext cx="13175" cy="5850"/>
              </a:xfrm>
              <a:custGeom>
                <a:avLst/>
                <a:gdLst/>
                <a:ahLst/>
                <a:cxnLst/>
                <a:rect l="l" t="t" r="r" b="b"/>
                <a:pathLst>
                  <a:path w="527" h="234" extrusionOk="0">
                    <a:moveTo>
                      <a:pt x="429" y="0"/>
                    </a:moveTo>
                    <a:lnTo>
                      <a:pt x="1" y="234"/>
                    </a:lnTo>
                    <a:lnTo>
                      <a:pt x="390" y="234"/>
                    </a:lnTo>
                    <a:cubicBezTo>
                      <a:pt x="468" y="234"/>
                      <a:pt x="526" y="195"/>
                      <a:pt x="526" y="117"/>
                    </a:cubicBezTo>
                    <a:cubicBezTo>
                      <a:pt x="526" y="39"/>
                      <a:pt x="468" y="2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803125" y="748075"/>
                <a:ext cx="74925" cy="5875"/>
              </a:xfrm>
              <a:custGeom>
                <a:avLst/>
                <a:gdLst/>
                <a:ahLst/>
                <a:cxnLst/>
                <a:rect l="l" t="t" r="r" b="b"/>
                <a:pathLst>
                  <a:path w="2997" h="235" extrusionOk="0">
                    <a:moveTo>
                      <a:pt x="389" y="1"/>
                    </a:moveTo>
                    <a:lnTo>
                      <a:pt x="0" y="215"/>
                    </a:lnTo>
                    <a:cubicBezTo>
                      <a:pt x="0" y="234"/>
                      <a:pt x="20" y="234"/>
                      <a:pt x="59" y="234"/>
                    </a:cubicBezTo>
                    <a:lnTo>
                      <a:pt x="2588" y="234"/>
                    </a:lnTo>
                    <a:lnTo>
                      <a:pt x="2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2"/>
              <p:cNvSpPr/>
              <p:nvPr/>
            </p:nvSpPr>
            <p:spPr>
              <a:xfrm>
                <a:off x="879000" y="474250"/>
                <a:ext cx="602625" cy="279700"/>
              </a:xfrm>
              <a:custGeom>
                <a:avLst/>
                <a:gdLst/>
                <a:ahLst/>
                <a:cxnLst/>
                <a:rect l="l" t="t" r="r" b="b"/>
                <a:pathLst>
                  <a:path w="24105" h="11188" extrusionOk="0">
                    <a:moveTo>
                      <a:pt x="10609" y="7793"/>
                    </a:moveTo>
                    <a:cubicBezTo>
                      <a:pt x="10604" y="7796"/>
                      <a:pt x="10600" y="7798"/>
                      <a:pt x="10595" y="7801"/>
                    </a:cubicBezTo>
                    <a:lnTo>
                      <a:pt x="10595" y="7801"/>
                    </a:lnTo>
                    <a:lnTo>
                      <a:pt x="10609" y="7793"/>
                    </a:lnTo>
                    <a:close/>
                    <a:moveTo>
                      <a:pt x="24105" y="0"/>
                    </a:moveTo>
                    <a:lnTo>
                      <a:pt x="10609" y="7793"/>
                    </a:lnTo>
                    <a:lnTo>
                      <a:pt x="10609" y="7793"/>
                    </a:lnTo>
                    <a:cubicBezTo>
                      <a:pt x="10624" y="7786"/>
                      <a:pt x="10641" y="7782"/>
                      <a:pt x="10662" y="7782"/>
                    </a:cubicBezTo>
                    <a:cubicBezTo>
                      <a:pt x="10720" y="7782"/>
                      <a:pt x="10778" y="7841"/>
                      <a:pt x="10778" y="7919"/>
                    </a:cubicBezTo>
                    <a:lnTo>
                      <a:pt x="10778" y="7977"/>
                    </a:lnTo>
                    <a:lnTo>
                      <a:pt x="24105" y="292"/>
                    </a:lnTo>
                    <a:lnTo>
                      <a:pt x="24105" y="0"/>
                    </a:lnTo>
                    <a:close/>
                    <a:moveTo>
                      <a:pt x="8804" y="8836"/>
                    </a:moveTo>
                    <a:lnTo>
                      <a:pt x="8804" y="8836"/>
                    </a:lnTo>
                    <a:cubicBezTo>
                      <a:pt x="8779" y="8841"/>
                      <a:pt x="8759" y="8854"/>
                      <a:pt x="8745" y="8870"/>
                    </a:cubicBezTo>
                    <a:lnTo>
                      <a:pt x="8745" y="8870"/>
                    </a:lnTo>
                    <a:lnTo>
                      <a:pt x="8804" y="8836"/>
                    </a:lnTo>
                    <a:close/>
                    <a:moveTo>
                      <a:pt x="10595" y="7801"/>
                    </a:moveTo>
                    <a:lnTo>
                      <a:pt x="8804" y="8836"/>
                    </a:lnTo>
                    <a:lnTo>
                      <a:pt x="8804" y="8836"/>
                    </a:lnTo>
                    <a:cubicBezTo>
                      <a:pt x="8813" y="8834"/>
                      <a:pt x="8822" y="8833"/>
                      <a:pt x="8833" y="8833"/>
                    </a:cubicBezTo>
                    <a:cubicBezTo>
                      <a:pt x="8911" y="8833"/>
                      <a:pt x="8949" y="8891"/>
                      <a:pt x="8949" y="8950"/>
                    </a:cubicBezTo>
                    <a:lnTo>
                      <a:pt x="8949" y="9028"/>
                    </a:lnTo>
                    <a:lnTo>
                      <a:pt x="10545" y="8113"/>
                    </a:lnTo>
                    <a:lnTo>
                      <a:pt x="10545" y="7919"/>
                    </a:lnTo>
                    <a:cubicBezTo>
                      <a:pt x="10545" y="7867"/>
                      <a:pt x="10562" y="7825"/>
                      <a:pt x="10595" y="7801"/>
                    </a:cubicBezTo>
                    <a:close/>
                    <a:moveTo>
                      <a:pt x="6988" y="9885"/>
                    </a:moveTo>
                    <a:lnTo>
                      <a:pt x="6988" y="9885"/>
                    </a:lnTo>
                    <a:cubicBezTo>
                      <a:pt x="6956" y="9889"/>
                      <a:pt x="6927" y="9904"/>
                      <a:pt x="6908" y="9931"/>
                    </a:cubicBezTo>
                    <a:lnTo>
                      <a:pt x="6908" y="9931"/>
                    </a:lnTo>
                    <a:lnTo>
                      <a:pt x="6988" y="9885"/>
                    </a:lnTo>
                    <a:close/>
                    <a:moveTo>
                      <a:pt x="8745" y="8870"/>
                    </a:moveTo>
                    <a:lnTo>
                      <a:pt x="6988" y="9885"/>
                    </a:lnTo>
                    <a:lnTo>
                      <a:pt x="6988" y="9885"/>
                    </a:lnTo>
                    <a:cubicBezTo>
                      <a:pt x="6993" y="9884"/>
                      <a:pt x="6999" y="9884"/>
                      <a:pt x="7004" y="9884"/>
                    </a:cubicBezTo>
                    <a:cubicBezTo>
                      <a:pt x="7082" y="9884"/>
                      <a:pt x="7140" y="9923"/>
                      <a:pt x="7140" y="10000"/>
                    </a:cubicBezTo>
                    <a:lnTo>
                      <a:pt x="7140" y="10098"/>
                    </a:lnTo>
                    <a:lnTo>
                      <a:pt x="8716" y="9183"/>
                    </a:lnTo>
                    <a:lnTo>
                      <a:pt x="8716" y="8950"/>
                    </a:lnTo>
                    <a:cubicBezTo>
                      <a:pt x="8716" y="8921"/>
                      <a:pt x="8726" y="8892"/>
                      <a:pt x="8745" y="8870"/>
                    </a:cubicBezTo>
                    <a:close/>
                    <a:moveTo>
                      <a:pt x="6908" y="9931"/>
                    </a:moveTo>
                    <a:lnTo>
                      <a:pt x="5136" y="10954"/>
                    </a:lnTo>
                    <a:lnTo>
                      <a:pt x="428" y="10954"/>
                    </a:lnTo>
                    <a:lnTo>
                      <a:pt x="0" y="11187"/>
                    </a:lnTo>
                    <a:lnTo>
                      <a:pt x="5058" y="11187"/>
                    </a:lnTo>
                    <a:lnTo>
                      <a:pt x="5058" y="11070"/>
                    </a:lnTo>
                    <a:cubicBezTo>
                      <a:pt x="5058" y="10993"/>
                      <a:pt x="5117" y="10954"/>
                      <a:pt x="5195" y="10954"/>
                    </a:cubicBezTo>
                    <a:cubicBezTo>
                      <a:pt x="5253" y="10954"/>
                      <a:pt x="5311" y="10993"/>
                      <a:pt x="5311" y="11070"/>
                    </a:cubicBezTo>
                    <a:lnTo>
                      <a:pt x="5311" y="11148"/>
                    </a:lnTo>
                    <a:lnTo>
                      <a:pt x="6887" y="10214"/>
                    </a:lnTo>
                    <a:lnTo>
                      <a:pt x="6887" y="10000"/>
                    </a:lnTo>
                    <a:cubicBezTo>
                      <a:pt x="6887" y="9972"/>
                      <a:pt x="6895" y="9949"/>
                      <a:pt x="6908" y="99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2"/>
              <p:cNvSpPr/>
              <p:nvPr/>
            </p:nvSpPr>
            <p:spPr>
              <a:xfrm>
                <a:off x="801175" y="748075"/>
                <a:ext cx="11700" cy="5375"/>
              </a:xfrm>
              <a:custGeom>
                <a:avLst/>
                <a:gdLst/>
                <a:ahLst/>
                <a:cxnLst/>
                <a:rect l="l" t="t" r="r" b="b"/>
                <a:pathLst>
                  <a:path w="468" h="215" extrusionOk="0">
                    <a:moveTo>
                      <a:pt x="137" y="1"/>
                    </a:moveTo>
                    <a:cubicBezTo>
                      <a:pt x="59" y="1"/>
                      <a:pt x="0" y="78"/>
                      <a:pt x="0" y="117"/>
                    </a:cubicBezTo>
                    <a:cubicBezTo>
                      <a:pt x="0" y="176"/>
                      <a:pt x="39" y="195"/>
                      <a:pt x="78" y="215"/>
                    </a:cubicBez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2"/>
              <p:cNvSpPr/>
              <p:nvPr/>
            </p:nvSpPr>
            <p:spPr>
              <a:xfrm>
                <a:off x="866825" y="748075"/>
                <a:ext cx="22900" cy="5875"/>
              </a:xfrm>
              <a:custGeom>
                <a:avLst/>
                <a:gdLst/>
                <a:ahLst/>
                <a:cxnLst/>
                <a:rect l="l" t="t" r="r" b="b"/>
                <a:pathLst>
                  <a:path w="916" h="235" extrusionOk="0">
                    <a:moveTo>
                      <a:pt x="429" y="1"/>
                    </a:moveTo>
                    <a:lnTo>
                      <a:pt x="1" y="234"/>
                    </a:lnTo>
                    <a:lnTo>
                      <a:pt x="487" y="234"/>
                    </a:lnTo>
                    <a:lnTo>
                      <a:pt x="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2"/>
              <p:cNvSpPr/>
              <p:nvPr/>
            </p:nvSpPr>
            <p:spPr>
              <a:xfrm>
                <a:off x="1155750" y="2081725"/>
                <a:ext cx="104575" cy="60825"/>
              </a:xfrm>
              <a:custGeom>
                <a:avLst/>
                <a:gdLst/>
                <a:ahLst/>
                <a:cxnLst/>
                <a:rect l="l" t="t" r="r" b="b"/>
                <a:pathLst>
                  <a:path w="4183" h="2433" extrusionOk="0">
                    <a:moveTo>
                      <a:pt x="3969" y="0"/>
                    </a:moveTo>
                    <a:lnTo>
                      <a:pt x="0" y="2296"/>
                    </a:lnTo>
                    <a:cubicBezTo>
                      <a:pt x="20" y="2296"/>
                      <a:pt x="58" y="2315"/>
                      <a:pt x="58" y="2315"/>
                    </a:cubicBezTo>
                    <a:cubicBezTo>
                      <a:pt x="117" y="2374"/>
                      <a:pt x="175" y="2393"/>
                      <a:pt x="214" y="2432"/>
                    </a:cubicBezTo>
                    <a:lnTo>
                      <a:pt x="4183" y="156"/>
                    </a:lnTo>
                    <a:cubicBezTo>
                      <a:pt x="4163" y="156"/>
                      <a:pt x="4125" y="117"/>
                      <a:pt x="4105" y="117"/>
                    </a:cubicBezTo>
                    <a:cubicBezTo>
                      <a:pt x="4066" y="98"/>
                      <a:pt x="4008" y="5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1252050" y="2061525"/>
                <a:ext cx="41350" cy="27025"/>
              </a:xfrm>
              <a:custGeom>
                <a:avLst/>
                <a:gdLst/>
                <a:ahLst/>
                <a:cxnLst/>
                <a:rect l="l" t="t" r="r" b="b"/>
                <a:pathLst>
                  <a:path w="1654" h="1081" extrusionOk="0">
                    <a:moveTo>
                      <a:pt x="328" y="712"/>
                    </a:moveTo>
                    <a:cubicBezTo>
                      <a:pt x="345" y="726"/>
                      <a:pt x="366" y="738"/>
                      <a:pt x="389" y="750"/>
                    </a:cubicBezTo>
                    <a:cubicBezTo>
                      <a:pt x="390" y="751"/>
                      <a:pt x="391" y="751"/>
                      <a:pt x="393" y="752"/>
                    </a:cubicBezTo>
                    <a:lnTo>
                      <a:pt x="393" y="752"/>
                    </a:lnTo>
                    <a:cubicBezTo>
                      <a:pt x="377" y="730"/>
                      <a:pt x="354" y="716"/>
                      <a:pt x="328" y="712"/>
                    </a:cubicBezTo>
                    <a:close/>
                    <a:moveTo>
                      <a:pt x="825" y="1"/>
                    </a:moveTo>
                    <a:cubicBezTo>
                      <a:pt x="623" y="1"/>
                      <a:pt x="418" y="50"/>
                      <a:pt x="253" y="147"/>
                    </a:cubicBezTo>
                    <a:cubicBezTo>
                      <a:pt x="97" y="244"/>
                      <a:pt x="0" y="400"/>
                      <a:pt x="0" y="536"/>
                    </a:cubicBezTo>
                    <a:cubicBezTo>
                      <a:pt x="0" y="633"/>
                      <a:pt x="39" y="731"/>
                      <a:pt x="117" y="808"/>
                    </a:cubicBezTo>
                    <a:lnTo>
                      <a:pt x="234" y="731"/>
                    </a:lnTo>
                    <a:cubicBezTo>
                      <a:pt x="260" y="718"/>
                      <a:pt x="285" y="711"/>
                      <a:pt x="309" y="711"/>
                    </a:cubicBezTo>
                    <a:cubicBezTo>
                      <a:pt x="316" y="711"/>
                      <a:pt x="322" y="712"/>
                      <a:pt x="328" y="712"/>
                    </a:cubicBezTo>
                    <a:lnTo>
                      <a:pt x="328" y="712"/>
                    </a:lnTo>
                    <a:cubicBezTo>
                      <a:pt x="258" y="661"/>
                      <a:pt x="234" y="602"/>
                      <a:pt x="234" y="555"/>
                    </a:cubicBezTo>
                    <a:cubicBezTo>
                      <a:pt x="234" y="478"/>
                      <a:pt x="292" y="400"/>
                      <a:pt x="389" y="361"/>
                    </a:cubicBezTo>
                    <a:cubicBezTo>
                      <a:pt x="506" y="283"/>
                      <a:pt x="681" y="264"/>
                      <a:pt x="817" y="264"/>
                    </a:cubicBezTo>
                    <a:cubicBezTo>
                      <a:pt x="992" y="264"/>
                      <a:pt x="1129" y="283"/>
                      <a:pt x="1245" y="361"/>
                    </a:cubicBezTo>
                    <a:cubicBezTo>
                      <a:pt x="1362" y="400"/>
                      <a:pt x="1401" y="478"/>
                      <a:pt x="1401" y="555"/>
                    </a:cubicBezTo>
                    <a:cubicBezTo>
                      <a:pt x="1401" y="614"/>
                      <a:pt x="1343" y="672"/>
                      <a:pt x="1245" y="750"/>
                    </a:cubicBezTo>
                    <a:cubicBezTo>
                      <a:pt x="1129" y="818"/>
                      <a:pt x="968" y="852"/>
                      <a:pt x="810" y="852"/>
                    </a:cubicBezTo>
                    <a:cubicBezTo>
                      <a:pt x="654" y="852"/>
                      <a:pt x="499" y="819"/>
                      <a:pt x="393" y="752"/>
                    </a:cubicBezTo>
                    <a:lnTo>
                      <a:pt x="393" y="752"/>
                    </a:lnTo>
                    <a:cubicBezTo>
                      <a:pt x="400" y="762"/>
                      <a:pt x="405" y="775"/>
                      <a:pt x="409" y="789"/>
                    </a:cubicBezTo>
                    <a:cubicBezTo>
                      <a:pt x="428" y="847"/>
                      <a:pt x="428" y="906"/>
                      <a:pt x="350" y="964"/>
                    </a:cubicBezTo>
                    <a:lnTo>
                      <a:pt x="331" y="983"/>
                    </a:lnTo>
                    <a:cubicBezTo>
                      <a:pt x="487" y="1061"/>
                      <a:pt x="642" y="1081"/>
                      <a:pt x="817" y="1081"/>
                    </a:cubicBezTo>
                    <a:cubicBezTo>
                      <a:pt x="1012" y="1081"/>
                      <a:pt x="1226" y="1042"/>
                      <a:pt x="1381" y="925"/>
                    </a:cubicBezTo>
                    <a:cubicBezTo>
                      <a:pt x="1557" y="847"/>
                      <a:pt x="1654" y="692"/>
                      <a:pt x="1654" y="536"/>
                    </a:cubicBezTo>
                    <a:cubicBezTo>
                      <a:pt x="1654" y="400"/>
                      <a:pt x="1537" y="244"/>
                      <a:pt x="1381" y="147"/>
                    </a:cubicBezTo>
                    <a:cubicBezTo>
                      <a:pt x="1226" y="50"/>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1254950" y="2079100"/>
                <a:ext cx="7825" cy="6525"/>
              </a:xfrm>
              <a:custGeom>
                <a:avLst/>
                <a:gdLst/>
                <a:ahLst/>
                <a:cxnLst/>
                <a:rect l="l" t="t" r="r" b="b"/>
                <a:pathLst>
                  <a:path w="313" h="261" extrusionOk="0">
                    <a:moveTo>
                      <a:pt x="175" y="1"/>
                    </a:moveTo>
                    <a:cubicBezTo>
                      <a:pt x="157" y="1"/>
                      <a:pt x="137" y="3"/>
                      <a:pt x="118" y="8"/>
                    </a:cubicBezTo>
                    <a:lnTo>
                      <a:pt x="1" y="86"/>
                    </a:lnTo>
                    <a:cubicBezTo>
                      <a:pt x="40" y="164"/>
                      <a:pt x="98" y="183"/>
                      <a:pt x="137" y="222"/>
                    </a:cubicBezTo>
                    <a:cubicBezTo>
                      <a:pt x="157" y="261"/>
                      <a:pt x="195" y="261"/>
                      <a:pt x="215" y="261"/>
                    </a:cubicBezTo>
                    <a:lnTo>
                      <a:pt x="234" y="222"/>
                    </a:lnTo>
                    <a:cubicBezTo>
                      <a:pt x="293" y="203"/>
                      <a:pt x="312" y="144"/>
                      <a:pt x="293" y="66"/>
                    </a:cubicBezTo>
                    <a:cubicBezTo>
                      <a:pt x="278" y="23"/>
                      <a:pt x="231"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1123650" y="2137525"/>
                <a:ext cx="40875" cy="25925"/>
              </a:xfrm>
              <a:custGeom>
                <a:avLst/>
                <a:gdLst/>
                <a:ahLst/>
                <a:cxnLst/>
                <a:rect l="l" t="t" r="r" b="b"/>
                <a:pathLst>
                  <a:path w="1635" h="1037" extrusionOk="0">
                    <a:moveTo>
                      <a:pt x="778" y="181"/>
                    </a:moveTo>
                    <a:cubicBezTo>
                      <a:pt x="953" y="181"/>
                      <a:pt x="1090" y="200"/>
                      <a:pt x="1206" y="278"/>
                    </a:cubicBezTo>
                    <a:cubicBezTo>
                      <a:pt x="1304" y="317"/>
                      <a:pt x="1362" y="395"/>
                      <a:pt x="1362" y="473"/>
                    </a:cubicBezTo>
                    <a:cubicBezTo>
                      <a:pt x="1362" y="550"/>
                      <a:pt x="1304" y="589"/>
                      <a:pt x="1206" y="667"/>
                    </a:cubicBezTo>
                    <a:cubicBezTo>
                      <a:pt x="1099" y="735"/>
                      <a:pt x="944" y="769"/>
                      <a:pt x="783" y="769"/>
                    </a:cubicBezTo>
                    <a:cubicBezTo>
                      <a:pt x="623" y="769"/>
                      <a:pt x="457" y="735"/>
                      <a:pt x="331" y="667"/>
                    </a:cubicBezTo>
                    <a:cubicBezTo>
                      <a:pt x="234" y="628"/>
                      <a:pt x="195" y="550"/>
                      <a:pt x="195" y="473"/>
                    </a:cubicBezTo>
                    <a:cubicBezTo>
                      <a:pt x="195" y="395"/>
                      <a:pt x="234" y="356"/>
                      <a:pt x="331" y="278"/>
                    </a:cubicBezTo>
                    <a:cubicBezTo>
                      <a:pt x="467" y="200"/>
                      <a:pt x="623" y="181"/>
                      <a:pt x="778" y="181"/>
                    </a:cubicBezTo>
                    <a:close/>
                    <a:moveTo>
                      <a:pt x="807" y="1"/>
                    </a:moveTo>
                    <a:cubicBezTo>
                      <a:pt x="632" y="1"/>
                      <a:pt x="457" y="35"/>
                      <a:pt x="311" y="103"/>
                    </a:cubicBezTo>
                    <a:cubicBezTo>
                      <a:pt x="370" y="161"/>
                      <a:pt x="389" y="200"/>
                      <a:pt x="331" y="259"/>
                    </a:cubicBezTo>
                    <a:cubicBezTo>
                      <a:pt x="311" y="297"/>
                      <a:pt x="272" y="297"/>
                      <a:pt x="234" y="297"/>
                    </a:cubicBezTo>
                    <a:cubicBezTo>
                      <a:pt x="214" y="297"/>
                      <a:pt x="195" y="297"/>
                      <a:pt x="195" y="278"/>
                    </a:cubicBezTo>
                    <a:lnTo>
                      <a:pt x="117" y="220"/>
                    </a:lnTo>
                    <a:cubicBezTo>
                      <a:pt x="39" y="297"/>
                      <a:pt x="0" y="395"/>
                      <a:pt x="0" y="492"/>
                    </a:cubicBezTo>
                    <a:cubicBezTo>
                      <a:pt x="0" y="648"/>
                      <a:pt x="97" y="784"/>
                      <a:pt x="272" y="881"/>
                    </a:cubicBezTo>
                    <a:cubicBezTo>
                      <a:pt x="428" y="978"/>
                      <a:pt x="623" y="1037"/>
                      <a:pt x="817" y="1037"/>
                    </a:cubicBezTo>
                    <a:cubicBezTo>
                      <a:pt x="992" y="1037"/>
                      <a:pt x="1167" y="978"/>
                      <a:pt x="1304" y="939"/>
                    </a:cubicBezTo>
                    <a:lnTo>
                      <a:pt x="1265" y="920"/>
                    </a:lnTo>
                    <a:cubicBezTo>
                      <a:pt x="1167" y="842"/>
                      <a:pt x="1148" y="764"/>
                      <a:pt x="1187" y="725"/>
                    </a:cubicBezTo>
                    <a:cubicBezTo>
                      <a:pt x="1201" y="682"/>
                      <a:pt x="1249" y="660"/>
                      <a:pt x="1304" y="660"/>
                    </a:cubicBezTo>
                    <a:cubicBezTo>
                      <a:pt x="1323" y="660"/>
                      <a:pt x="1342" y="662"/>
                      <a:pt x="1362" y="667"/>
                    </a:cubicBezTo>
                    <a:lnTo>
                      <a:pt x="1498" y="764"/>
                    </a:lnTo>
                    <a:cubicBezTo>
                      <a:pt x="1576" y="687"/>
                      <a:pt x="1634" y="589"/>
                      <a:pt x="1634" y="492"/>
                    </a:cubicBezTo>
                    <a:cubicBezTo>
                      <a:pt x="1634" y="395"/>
                      <a:pt x="1576" y="297"/>
                      <a:pt x="1498" y="220"/>
                    </a:cubicBezTo>
                    <a:lnTo>
                      <a:pt x="1440" y="278"/>
                    </a:lnTo>
                    <a:cubicBezTo>
                      <a:pt x="1401" y="278"/>
                      <a:pt x="1381" y="297"/>
                      <a:pt x="1381" y="297"/>
                    </a:cubicBezTo>
                    <a:cubicBezTo>
                      <a:pt x="1342" y="297"/>
                      <a:pt x="1304" y="278"/>
                      <a:pt x="1284" y="259"/>
                    </a:cubicBezTo>
                    <a:cubicBezTo>
                      <a:pt x="1265" y="200"/>
                      <a:pt x="1265" y="122"/>
                      <a:pt x="1304" y="103"/>
                    </a:cubicBezTo>
                    <a:cubicBezTo>
                      <a:pt x="1158" y="35"/>
                      <a:pt x="98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1153800" y="2139125"/>
                <a:ext cx="6825" cy="5375"/>
              </a:xfrm>
              <a:custGeom>
                <a:avLst/>
                <a:gdLst/>
                <a:ahLst/>
                <a:cxnLst/>
                <a:rect l="l" t="t" r="r" b="b"/>
                <a:pathLst>
                  <a:path w="273" h="215" extrusionOk="0">
                    <a:moveTo>
                      <a:pt x="78" y="0"/>
                    </a:moveTo>
                    <a:cubicBezTo>
                      <a:pt x="39" y="39"/>
                      <a:pt x="0" y="97"/>
                      <a:pt x="59" y="175"/>
                    </a:cubicBezTo>
                    <a:cubicBezTo>
                      <a:pt x="78" y="214"/>
                      <a:pt x="117" y="214"/>
                      <a:pt x="156" y="214"/>
                    </a:cubicBezTo>
                    <a:cubicBezTo>
                      <a:pt x="175" y="214"/>
                      <a:pt x="195" y="214"/>
                      <a:pt x="195" y="195"/>
                    </a:cubicBezTo>
                    <a:lnTo>
                      <a:pt x="273" y="136"/>
                    </a:lnTo>
                    <a:cubicBezTo>
                      <a:pt x="214" y="97"/>
                      <a:pt x="175" y="39"/>
                      <a:pt x="117" y="19"/>
                    </a:cubicBezTo>
                    <a:cubicBezTo>
                      <a:pt x="98" y="19"/>
                      <a:pt x="78"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2"/>
              <p:cNvSpPr/>
              <p:nvPr/>
            </p:nvSpPr>
            <p:spPr>
              <a:xfrm>
                <a:off x="1155250" y="2156125"/>
                <a:ext cx="326375" cy="192650"/>
              </a:xfrm>
              <a:custGeom>
                <a:avLst/>
                <a:gdLst/>
                <a:ahLst/>
                <a:cxnLst/>
                <a:rect l="l" t="t" r="r" b="b"/>
                <a:pathLst>
                  <a:path w="13055" h="7706" extrusionOk="0">
                    <a:moveTo>
                      <a:pt x="215" y="1"/>
                    </a:moveTo>
                    <a:cubicBezTo>
                      <a:pt x="195" y="59"/>
                      <a:pt x="137" y="98"/>
                      <a:pt x="78" y="137"/>
                    </a:cubicBezTo>
                    <a:cubicBezTo>
                      <a:pt x="40" y="137"/>
                      <a:pt x="20" y="176"/>
                      <a:pt x="1" y="176"/>
                    </a:cubicBezTo>
                    <a:lnTo>
                      <a:pt x="13055" y="7705"/>
                    </a:lnTo>
                    <a:lnTo>
                      <a:pt x="13055" y="7413"/>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2"/>
              <p:cNvSpPr/>
              <p:nvPr/>
            </p:nvSpPr>
            <p:spPr>
              <a:xfrm>
                <a:off x="1152825" y="2153925"/>
                <a:ext cx="8300" cy="6625"/>
              </a:xfrm>
              <a:custGeom>
                <a:avLst/>
                <a:gdLst/>
                <a:ahLst/>
                <a:cxnLst/>
                <a:rect l="l" t="t" r="r" b="b"/>
                <a:pathLst>
                  <a:path w="332" h="265" extrusionOk="0">
                    <a:moveTo>
                      <a:pt x="137" y="0"/>
                    </a:moveTo>
                    <a:cubicBezTo>
                      <a:pt x="98" y="0"/>
                      <a:pt x="59" y="18"/>
                      <a:pt x="20" y="69"/>
                    </a:cubicBezTo>
                    <a:cubicBezTo>
                      <a:pt x="0" y="108"/>
                      <a:pt x="0" y="186"/>
                      <a:pt x="78" y="225"/>
                    </a:cubicBezTo>
                    <a:lnTo>
                      <a:pt x="117" y="264"/>
                    </a:lnTo>
                    <a:cubicBezTo>
                      <a:pt x="137" y="264"/>
                      <a:pt x="175" y="225"/>
                      <a:pt x="195" y="225"/>
                    </a:cubicBezTo>
                    <a:cubicBezTo>
                      <a:pt x="234" y="186"/>
                      <a:pt x="292" y="147"/>
                      <a:pt x="331" y="108"/>
                    </a:cubicBezTo>
                    <a:lnTo>
                      <a:pt x="195" y="11"/>
                    </a:lnTo>
                    <a:cubicBezTo>
                      <a:pt x="175" y="5"/>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1067700" y="2106050"/>
                <a:ext cx="63250" cy="37475"/>
              </a:xfrm>
              <a:custGeom>
                <a:avLst/>
                <a:gdLst/>
                <a:ahLst/>
                <a:cxnLst/>
                <a:rect l="l" t="t" r="r" b="b"/>
                <a:pathLst>
                  <a:path w="2530" h="1499" extrusionOk="0">
                    <a:moveTo>
                      <a:pt x="234" y="0"/>
                    </a:moveTo>
                    <a:lnTo>
                      <a:pt x="1" y="156"/>
                    </a:lnTo>
                    <a:lnTo>
                      <a:pt x="2316" y="1498"/>
                    </a:lnTo>
                    <a:cubicBezTo>
                      <a:pt x="2335" y="1420"/>
                      <a:pt x="2374" y="1401"/>
                      <a:pt x="2452" y="1342"/>
                    </a:cubicBezTo>
                    <a:cubicBezTo>
                      <a:pt x="2472" y="1342"/>
                      <a:pt x="2510" y="1323"/>
                      <a:pt x="2530" y="1323"/>
                    </a:cubicBezTo>
                    <a:lnTo>
                      <a:pt x="2510" y="1323"/>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1028300" y="2083175"/>
                <a:ext cx="39425" cy="22900"/>
              </a:xfrm>
              <a:custGeom>
                <a:avLst/>
                <a:gdLst/>
                <a:ahLst/>
                <a:cxnLst/>
                <a:rect l="l" t="t" r="r" b="b"/>
                <a:pathLst>
                  <a:path w="1577" h="916" extrusionOk="0">
                    <a:moveTo>
                      <a:pt x="234" y="1"/>
                    </a:moveTo>
                    <a:lnTo>
                      <a:pt x="1" y="137"/>
                    </a:lnTo>
                    <a:lnTo>
                      <a:pt x="1324" y="915"/>
                    </a:lnTo>
                    <a:lnTo>
                      <a:pt x="1577"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1125575" y="2139600"/>
                <a:ext cx="6350" cy="4900"/>
              </a:xfrm>
              <a:custGeom>
                <a:avLst/>
                <a:gdLst/>
                <a:ahLst/>
                <a:cxnLst/>
                <a:rect l="l" t="t" r="r" b="b"/>
                <a:pathLst>
                  <a:path w="254" h="196" extrusionOk="0">
                    <a:moveTo>
                      <a:pt x="215" y="0"/>
                    </a:moveTo>
                    <a:cubicBezTo>
                      <a:pt x="195" y="0"/>
                      <a:pt x="157" y="20"/>
                      <a:pt x="137" y="20"/>
                    </a:cubicBezTo>
                    <a:cubicBezTo>
                      <a:pt x="59" y="59"/>
                      <a:pt x="20" y="98"/>
                      <a:pt x="1" y="156"/>
                    </a:cubicBezTo>
                    <a:lnTo>
                      <a:pt x="59" y="195"/>
                    </a:lnTo>
                    <a:lnTo>
                      <a:pt x="137" y="195"/>
                    </a:lnTo>
                    <a:cubicBezTo>
                      <a:pt x="195" y="195"/>
                      <a:pt x="215" y="176"/>
                      <a:pt x="234" y="156"/>
                    </a:cubicBezTo>
                    <a:cubicBezTo>
                      <a:pt x="254" y="98"/>
                      <a:pt x="254" y="2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888225" y="2106050"/>
                <a:ext cx="179500" cy="84650"/>
              </a:xfrm>
              <a:custGeom>
                <a:avLst/>
                <a:gdLst/>
                <a:ahLst/>
                <a:cxnLst/>
                <a:rect l="l" t="t" r="r" b="b"/>
                <a:pathLst>
                  <a:path w="7180" h="3386" extrusionOk="0">
                    <a:moveTo>
                      <a:pt x="6927" y="0"/>
                    </a:moveTo>
                    <a:lnTo>
                      <a:pt x="4359" y="1498"/>
                    </a:lnTo>
                    <a:cubicBezTo>
                      <a:pt x="4398" y="1518"/>
                      <a:pt x="4417" y="1576"/>
                      <a:pt x="4398" y="1654"/>
                    </a:cubicBezTo>
                    <a:cubicBezTo>
                      <a:pt x="4378" y="1712"/>
                      <a:pt x="4339" y="1712"/>
                      <a:pt x="4300" y="1712"/>
                    </a:cubicBezTo>
                    <a:cubicBezTo>
                      <a:pt x="4281" y="1712"/>
                      <a:pt x="4261" y="1712"/>
                      <a:pt x="4261" y="1673"/>
                    </a:cubicBezTo>
                    <a:lnTo>
                      <a:pt x="4145" y="1615"/>
                    </a:lnTo>
                    <a:lnTo>
                      <a:pt x="1557" y="3093"/>
                    </a:lnTo>
                    <a:lnTo>
                      <a:pt x="254" y="2335"/>
                    </a:lnTo>
                    <a:lnTo>
                      <a:pt x="1" y="2490"/>
                    </a:lnTo>
                    <a:lnTo>
                      <a:pt x="1518" y="3366"/>
                    </a:lnTo>
                    <a:cubicBezTo>
                      <a:pt x="1538" y="3366"/>
                      <a:pt x="1557" y="3385"/>
                      <a:pt x="1557" y="3385"/>
                    </a:cubicBezTo>
                    <a:cubicBezTo>
                      <a:pt x="1577" y="3385"/>
                      <a:pt x="1616" y="3385"/>
                      <a:pt x="1616" y="3366"/>
                    </a:cubicBezTo>
                    <a:lnTo>
                      <a:pt x="7180" y="156"/>
                    </a:lnTo>
                    <a:lnTo>
                      <a:pt x="6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1068200" y="2001475"/>
                <a:ext cx="143975" cy="104100"/>
              </a:xfrm>
              <a:custGeom>
                <a:avLst/>
                <a:gdLst/>
                <a:ahLst/>
                <a:cxnLst/>
                <a:rect l="l" t="t" r="r" b="b"/>
                <a:pathLst>
                  <a:path w="5759" h="4164" extrusionOk="0">
                    <a:moveTo>
                      <a:pt x="4339" y="0"/>
                    </a:moveTo>
                    <a:lnTo>
                      <a:pt x="4086" y="156"/>
                    </a:lnTo>
                    <a:lnTo>
                      <a:pt x="5409" y="915"/>
                    </a:lnTo>
                    <a:lnTo>
                      <a:pt x="2743" y="2432"/>
                    </a:lnTo>
                    <a:cubicBezTo>
                      <a:pt x="2802" y="2471"/>
                      <a:pt x="2821" y="2529"/>
                      <a:pt x="2802" y="2607"/>
                    </a:cubicBezTo>
                    <a:cubicBezTo>
                      <a:pt x="2782" y="2666"/>
                      <a:pt x="2724" y="2666"/>
                      <a:pt x="2704" y="2666"/>
                    </a:cubicBezTo>
                    <a:cubicBezTo>
                      <a:pt x="2685" y="2666"/>
                      <a:pt x="2646" y="2666"/>
                      <a:pt x="2646" y="2627"/>
                    </a:cubicBezTo>
                    <a:lnTo>
                      <a:pt x="2529" y="2568"/>
                    </a:lnTo>
                    <a:lnTo>
                      <a:pt x="0" y="4027"/>
                    </a:lnTo>
                    <a:lnTo>
                      <a:pt x="253" y="4164"/>
                    </a:lnTo>
                    <a:lnTo>
                      <a:pt x="5720" y="1012"/>
                    </a:lnTo>
                    <a:cubicBezTo>
                      <a:pt x="5759" y="973"/>
                      <a:pt x="5759" y="934"/>
                      <a:pt x="5759" y="915"/>
                    </a:cubicBezTo>
                    <a:cubicBezTo>
                      <a:pt x="5759" y="856"/>
                      <a:pt x="5739" y="837"/>
                      <a:pt x="5720" y="817"/>
                    </a:cubicBezTo>
                    <a:lnTo>
                      <a:pt x="4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1061375" y="2102625"/>
                <a:ext cx="12200" cy="6350"/>
              </a:xfrm>
              <a:custGeom>
                <a:avLst/>
                <a:gdLst/>
                <a:ahLst/>
                <a:cxnLst/>
                <a:rect l="l" t="t" r="r" b="b"/>
                <a:pathLst>
                  <a:path w="488" h="254" extrusionOk="0">
                    <a:moveTo>
                      <a:pt x="254" y="1"/>
                    </a:moveTo>
                    <a:lnTo>
                      <a:pt x="1" y="137"/>
                    </a:lnTo>
                    <a:lnTo>
                      <a:pt x="254" y="254"/>
                    </a:lnTo>
                    <a:lnTo>
                      <a:pt x="487" y="13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1097850" y="2043300"/>
                <a:ext cx="38950" cy="22875"/>
              </a:xfrm>
              <a:custGeom>
                <a:avLst/>
                <a:gdLst/>
                <a:ahLst/>
                <a:cxnLst/>
                <a:rect l="l" t="t" r="r" b="b"/>
                <a:pathLst>
                  <a:path w="1558" h="915" extrusionOk="0">
                    <a:moveTo>
                      <a:pt x="254" y="0"/>
                    </a:moveTo>
                    <a:lnTo>
                      <a:pt x="1" y="156"/>
                    </a:lnTo>
                    <a:lnTo>
                      <a:pt x="1324" y="915"/>
                    </a:lnTo>
                    <a:lnTo>
                      <a:pt x="1557" y="759"/>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1130925" y="2062275"/>
                <a:ext cx="7825" cy="5850"/>
              </a:xfrm>
              <a:custGeom>
                <a:avLst/>
                <a:gdLst/>
                <a:ahLst/>
                <a:cxnLst/>
                <a:rect l="l" t="t" r="r" b="b"/>
                <a:pathLst>
                  <a:path w="313" h="234" extrusionOk="0">
                    <a:moveTo>
                      <a:pt x="234" y="0"/>
                    </a:moveTo>
                    <a:lnTo>
                      <a:pt x="1" y="156"/>
                    </a:lnTo>
                    <a:lnTo>
                      <a:pt x="118" y="234"/>
                    </a:lnTo>
                    <a:lnTo>
                      <a:pt x="195" y="234"/>
                    </a:lnTo>
                    <a:cubicBezTo>
                      <a:pt x="234" y="234"/>
                      <a:pt x="273" y="195"/>
                      <a:pt x="293" y="175"/>
                    </a:cubicBezTo>
                    <a:cubicBezTo>
                      <a:pt x="312" y="136"/>
                      <a:pt x="312" y="58"/>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958275" y="2124525"/>
                <a:ext cx="38925" cy="22400"/>
              </a:xfrm>
              <a:custGeom>
                <a:avLst/>
                <a:gdLst/>
                <a:ahLst/>
                <a:cxnLst/>
                <a:rect l="l" t="t" r="r" b="b"/>
                <a:pathLst>
                  <a:path w="1557" h="896" extrusionOk="0">
                    <a:moveTo>
                      <a:pt x="234" y="0"/>
                    </a:moveTo>
                    <a:lnTo>
                      <a:pt x="0" y="137"/>
                    </a:lnTo>
                    <a:lnTo>
                      <a:pt x="1304" y="895"/>
                    </a:lnTo>
                    <a:lnTo>
                      <a:pt x="1557" y="75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990850" y="2143500"/>
                <a:ext cx="8300" cy="5375"/>
              </a:xfrm>
              <a:custGeom>
                <a:avLst/>
                <a:gdLst/>
                <a:ahLst/>
                <a:cxnLst/>
                <a:rect l="l" t="t" r="r" b="b"/>
                <a:pathLst>
                  <a:path w="332" h="215" extrusionOk="0">
                    <a:moveTo>
                      <a:pt x="254" y="0"/>
                    </a:moveTo>
                    <a:lnTo>
                      <a:pt x="1" y="136"/>
                    </a:lnTo>
                    <a:lnTo>
                      <a:pt x="137" y="214"/>
                    </a:lnTo>
                    <a:lnTo>
                      <a:pt x="195" y="214"/>
                    </a:lnTo>
                    <a:cubicBezTo>
                      <a:pt x="254" y="214"/>
                      <a:pt x="273" y="175"/>
                      <a:pt x="293" y="156"/>
                    </a:cubicBezTo>
                    <a:cubicBezTo>
                      <a:pt x="332" y="117"/>
                      <a:pt x="332" y="39"/>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2"/>
              <p:cNvSpPr/>
              <p:nvPr/>
            </p:nvSpPr>
            <p:spPr>
              <a:xfrm>
                <a:off x="997675" y="1901750"/>
                <a:ext cx="192125" cy="110925"/>
              </a:xfrm>
              <a:custGeom>
                <a:avLst/>
                <a:gdLst/>
                <a:ahLst/>
                <a:cxnLst/>
                <a:rect l="l" t="t" r="r" b="b"/>
                <a:pathLst>
                  <a:path w="7685" h="4437" extrusionOk="0">
                    <a:moveTo>
                      <a:pt x="1323" y="1"/>
                    </a:moveTo>
                    <a:lnTo>
                      <a:pt x="0" y="760"/>
                    </a:lnTo>
                    <a:lnTo>
                      <a:pt x="6381" y="4437"/>
                    </a:lnTo>
                    <a:lnTo>
                      <a:pt x="6887" y="4145"/>
                    </a:lnTo>
                    <a:lnTo>
                      <a:pt x="5448" y="3308"/>
                    </a:lnTo>
                    <a:cubicBezTo>
                      <a:pt x="5428" y="3269"/>
                      <a:pt x="5409" y="3192"/>
                      <a:pt x="5428" y="3153"/>
                    </a:cubicBezTo>
                    <a:cubicBezTo>
                      <a:pt x="5443" y="3109"/>
                      <a:pt x="5490" y="3087"/>
                      <a:pt x="5546" y="3087"/>
                    </a:cubicBezTo>
                    <a:cubicBezTo>
                      <a:pt x="5564" y="3087"/>
                      <a:pt x="5584" y="3089"/>
                      <a:pt x="5603" y="3094"/>
                    </a:cubicBezTo>
                    <a:lnTo>
                      <a:pt x="7160" y="3989"/>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a:off x="1132400" y="1978825"/>
                <a:ext cx="44275" cy="26550"/>
              </a:xfrm>
              <a:custGeom>
                <a:avLst/>
                <a:gdLst/>
                <a:ahLst/>
                <a:cxnLst/>
                <a:rect l="l" t="t" r="r" b="b"/>
                <a:pathLst>
                  <a:path w="1771" h="1062" extrusionOk="0">
                    <a:moveTo>
                      <a:pt x="152" y="1"/>
                    </a:moveTo>
                    <a:cubicBezTo>
                      <a:pt x="108" y="1"/>
                      <a:pt x="65" y="18"/>
                      <a:pt x="39" y="70"/>
                    </a:cubicBezTo>
                    <a:cubicBezTo>
                      <a:pt x="0" y="109"/>
                      <a:pt x="0" y="186"/>
                      <a:pt x="78" y="225"/>
                    </a:cubicBezTo>
                    <a:lnTo>
                      <a:pt x="1518" y="1062"/>
                    </a:lnTo>
                    <a:lnTo>
                      <a:pt x="1771" y="906"/>
                    </a:lnTo>
                    <a:lnTo>
                      <a:pt x="214" y="11"/>
                    </a:lnTo>
                    <a:cubicBezTo>
                      <a:pt x="195" y="5"/>
                      <a:pt x="17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926175" y="1943100"/>
                <a:ext cx="192150" cy="110925"/>
              </a:xfrm>
              <a:custGeom>
                <a:avLst/>
                <a:gdLst/>
                <a:ahLst/>
                <a:cxnLst/>
                <a:rect l="l" t="t" r="r" b="b"/>
                <a:pathLst>
                  <a:path w="7686" h="4437" extrusionOk="0">
                    <a:moveTo>
                      <a:pt x="1304" y="1"/>
                    </a:moveTo>
                    <a:lnTo>
                      <a:pt x="0" y="759"/>
                    </a:lnTo>
                    <a:lnTo>
                      <a:pt x="6362" y="4436"/>
                    </a:lnTo>
                    <a:lnTo>
                      <a:pt x="6868" y="4145"/>
                    </a:lnTo>
                    <a:lnTo>
                      <a:pt x="5487" y="3347"/>
                    </a:lnTo>
                    <a:cubicBezTo>
                      <a:pt x="5409" y="3308"/>
                      <a:pt x="5409" y="3230"/>
                      <a:pt x="5448" y="3191"/>
                    </a:cubicBezTo>
                    <a:cubicBezTo>
                      <a:pt x="5461" y="3164"/>
                      <a:pt x="5504" y="3136"/>
                      <a:pt x="5549" y="3136"/>
                    </a:cubicBezTo>
                    <a:cubicBezTo>
                      <a:pt x="5568" y="3136"/>
                      <a:pt x="5586" y="3141"/>
                      <a:pt x="5603" y="3152"/>
                    </a:cubicBezTo>
                    <a:lnTo>
                      <a:pt x="7121" y="4028"/>
                    </a:lnTo>
                    <a:lnTo>
                      <a:pt x="7685" y="3697"/>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1061375" y="2021250"/>
                <a:ext cx="42825" cy="25975"/>
              </a:xfrm>
              <a:custGeom>
                <a:avLst/>
                <a:gdLst/>
                <a:ahLst/>
                <a:cxnLst/>
                <a:rect l="l" t="t" r="r" b="b"/>
                <a:pathLst>
                  <a:path w="1713" h="1039" extrusionOk="0">
                    <a:moveTo>
                      <a:pt x="133" y="1"/>
                    </a:moveTo>
                    <a:cubicBezTo>
                      <a:pt x="99" y="1"/>
                      <a:pt x="63" y="20"/>
                      <a:pt x="40" y="65"/>
                    </a:cubicBezTo>
                    <a:cubicBezTo>
                      <a:pt x="1" y="104"/>
                      <a:pt x="1" y="182"/>
                      <a:pt x="79" y="240"/>
                    </a:cubicBezTo>
                    <a:lnTo>
                      <a:pt x="1460" y="1038"/>
                    </a:lnTo>
                    <a:lnTo>
                      <a:pt x="1713" y="882"/>
                    </a:lnTo>
                    <a:lnTo>
                      <a:pt x="195" y="26"/>
                    </a:lnTo>
                    <a:cubicBezTo>
                      <a:pt x="179" y="10"/>
                      <a:pt x="15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a:off x="786100" y="2023350"/>
                <a:ext cx="192125" cy="110925"/>
              </a:xfrm>
              <a:custGeom>
                <a:avLst/>
                <a:gdLst/>
                <a:ahLst/>
                <a:cxnLst/>
                <a:rect l="l" t="t" r="r" b="b"/>
                <a:pathLst>
                  <a:path w="7685" h="4437" extrusionOk="0">
                    <a:moveTo>
                      <a:pt x="1323" y="1"/>
                    </a:moveTo>
                    <a:lnTo>
                      <a:pt x="0" y="759"/>
                    </a:lnTo>
                    <a:lnTo>
                      <a:pt x="6382" y="4436"/>
                    </a:lnTo>
                    <a:lnTo>
                      <a:pt x="6868" y="4145"/>
                    </a:lnTo>
                    <a:lnTo>
                      <a:pt x="5467" y="3347"/>
                    </a:lnTo>
                    <a:cubicBezTo>
                      <a:pt x="5428" y="3347"/>
                      <a:pt x="5428" y="3269"/>
                      <a:pt x="5448" y="3191"/>
                    </a:cubicBezTo>
                    <a:cubicBezTo>
                      <a:pt x="5461" y="3164"/>
                      <a:pt x="5504" y="3136"/>
                      <a:pt x="5556" y="3136"/>
                    </a:cubicBezTo>
                    <a:cubicBezTo>
                      <a:pt x="5577" y="3136"/>
                      <a:pt x="5600" y="3141"/>
                      <a:pt x="5623" y="3152"/>
                    </a:cubicBezTo>
                    <a:lnTo>
                      <a:pt x="7121" y="4028"/>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a:off x="921800" y="2101500"/>
                <a:ext cx="42325" cy="25975"/>
              </a:xfrm>
              <a:custGeom>
                <a:avLst/>
                <a:gdLst/>
                <a:ahLst/>
                <a:cxnLst/>
                <a:rect l="l" t="t" r="r" b="b"/>
                <a:pathLst>
                  <a:path w="1693" h="1039" extrusionOk="0">
                    <a:moveTo>
                      <a:pt x="122" y="1"/>
                    </a:moveTo>
                    <a:cubicBezTo>
                      <a:pt x="88" y="1"/>
                      <a:pt x="54" y="20"/>
                      <a:pt x="20" y="65"/>
                    </a:cubicBezTo>
                    <a:cubicBezTo>
                      <a:pt x="0" y="104"/>
                      <a:pt x="0" y="182"/>
                      <a:pt x="78" y="240"/>
                    </a:cubicBezTo>
                    <a:lnTo>
                      <a:pt x="1459" y="1038"/>
                    </a:lnTo>
                    <a:lnTo>
                      <a:pt x="1693" y="882"/>
                    </a:lnTo>
                    <a:lnTo>
                      <a:pt x="195" y="26"/>
                    </a:lnTo>
                    <a:cubicBezTo>
                      <a:pt x="171" y="10"/>
                      <a:pt x="146" y="1"/>
                      <a:pt x="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2"/>
              <p:cNvSpPr/>
              <p:nvPr/>
            </p:nvSpPr>
            <p:spPr>
              <a:xfrm>
                <a:off x="714600" y="2065675"/>
                <a:ext cx="192150" cy="110425"/>
              </a:xfrm>
              <a:custGeom>
                <a:avLst/>
                <a:gdLst/>
                <a:ahLst/>
                <a:cxnLst/>
                <a:rect l="l" t="t" r="r" b="b"/>
                <a:pathLst>
                  <a:path w="7686" h="4417" extrusionOk="0">
                    <a:moveTo>
                      <a:pt x="1304" y="0"/>
                    </a:moveTo>
                    <a:lnTo>
                      <a:pt x="0" y="740"/>
                    </a:lnTo>
                    <a:lnTo>
                      <a:pt x="6362" y="4417"/>
                    </a:lnTo>
                    <a:lnTo>
                      <a:pt x="6926" y="4105"/>
                    </a:lnTo>
                    <a:lnTo>
                      <a:pt x="5603" y="3347"/>
                    </a:lnTo>
                    <a:cubicBezTo>
                      <a:pt x="5545" y="3327"/>
                      <a:pt x="5545" y="3249"/>
                      <a:pt x="5565" y="3171"/>
                    </a:cubicBezTo>
                    <a:cubicBezTo>
                      <a:pt x="5579" y="3143"/>
                      <a:pt x="5624" y="3125"/>
                      <a:pt x="5678" y="3125"/>
                    </a:cubicBezTo>
                    <a:cubicBezTo>
                      <a:pt x="5698" y="3125"/>
                      <a:pt x="5719" y="3127"/>
                      <a:pt x="5740" y="3133"/>
                    </a:cubicBezTo>
                    <a:lnTo>
                      <a:pt x="7160" y="3950"/>
                    </a:lnTo>
                    <a:lnTo>
                      <a:pt x="7685" y="3658"/>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2"/>
              <p:cNvSpPr/>
              <p:nvPr/>
            </p:nvSpPr>
            <p:spPr>
              <a:xfrm>
                <a:off x="852725" y="2144175"/>
                <a:ext cx="40875" cy="24625"/>
              </a:xfrm>
              <a:custGeom>
                <a:avLst/>
                <a:gdLst/>
                <a:ahLst/>
                <a:cxnLst/>
                <a:rect l="l" t="t" r="r" b="b"/>
                <a:pathLst>
                  <a:path w="1635" h="985" extrusionOk="0">
                    <a:moveTo>
                      <a:pt x="146" y="0"/>
                    </a:moveTo>
                    <a:cubicBezTo>
                      <a:pt x="105" y="0"/>
                      <a:pt x="64" y="14"/>
                      <a:pt x="40" y="51"/>
                    </a:cubicBezTo>
                    <a:cubicBezTo>
                      <a:pt x="1" y="109"/>
                      <a:pt x="1" y="187"/>
                      <a:pt x="78" y="226"/>
                    </a:cubicBezTo>
                    <a:lnTo>
                      <a:pt x="1401" y="985"/>
                    </a:lnTo>
                    <a:lnTo>
                      <a:pt x="1635" y="829"/>
                    </a:lnTo>
                    <a:lnTo>
                      <a:pt x="215" y="12"/>
                    </a:lnTo>
                    <a:cubicBezTo>
                      <a:pt x="193" y="5"/>
                      <a:pt x="169"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856125" y="1983950"/>
                <a:ext cx="192150" cy="110925"/>
              </a:xfrm>
              <a:custGeom>
                <a:avLst/>
                <a:gdLst/>
                <a:ahLst/>
                <a:cxnLst/>
                <a:rect l="l" t="t" r="r" b="b"/>
                <a:pathLst>
                  <a:path w="7686" h="4437" extrusionOk="0">
                    <a:moveTo>
                      <a:pt x="1304" y="1"/>
                    </a:moveTo>
                    <a:lnTo>
                      <a:pt x="1" y="760"/>
                    </a:lnTo>
                    <a:lnTo>
                      <a:pt x="6363" y="4437"/>
                    </a:lnTo>
                    <a:lnTo>
                      <a:pt x="6888" y="4145"/>
                    </a:lnTo>
                    <a:lnTo>
                      <a:pt x="5545" y="3367"/>
                    </a:lnTo>
                    <a:cubicBezTo>
                      <a:pt x="5487" y="3308"/>
                      <a:pt x="5468" y="3230"/>
                      <a:pt x="5487" y="3191"/>
                    </a:cubicBezTo>
                    <a:cubicBezTo>
                      <a:pt x="5516" y="3148"/>
                      <a:pt x="5556" y="3126"/>
                      <a:pt x="5607" y="3126"/>
                    </a:cubicBezTo>
                    <a:cubicBezTo>
                      <a:pt x="5625" y="3126"/>
                      <a:pt x="5643" y="3128"/>
                      <a:pt x="5662" y="3133"/>
                    </a:cubicBezTo>
                    <a:lnTo>
                      <a:pt x="7121" y="3989"/>
                    </a:lnTo>
                    <a:lnTo>
                      <a:pt x="7686" y="367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a:off x="992800" y="2062000"/>
                <a:ext cx="41375" cy="25100"/>
              </a:xfrm>
              <a:custGeom>
                <a:avLst/>
                <a:gdLst/>
                <a:ahLst/>
                <a:cxnLst/>
                <a:rect l="l" t="t" r="r" b="b"/>
                <a:pathLst>
                  <a:path w="1655" h="1004" extrusionOk="0">
                    <a:moveTo>
                      <a:pt x="145" y="0"/>
                    </a:moveTo>
                    <a:cubicBezTo>
                      <a:pt x="107" y="0"/>
                      <a:pt x="59" y="18"/>
                      <a:pt x="20" y="69"/>
                    </a:cubicBezTo>
                    <a:cubicBezTo>
                      <a:pt x="1" y="108"/>
                      <a:pt x="1" y="186"/>
                      <a:pt x="78" y="225"/>
                    </a:cubicBezTo>
                    <a:lnTo>
                      <a:pt x="1421" y="1003"/>
                    </a:lnTo>
                    <a:lnTo>
                      <a:pt x="1654" y="867"/>
                    </a:lnTo>
                    <a:lnTo>
                      <a:pt x="195" y="11"/>
                    </a:lnTo>
                    <a:cubicBezTo>
                      <a:pt x="182" y="5"/>
                      <a:pt x="165"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357600" y="1812325"/>
                <a:ext cx="34550" cy="26225"/>
              </a:xfrm>
              <a:custGeom>
                <a:avLst/>
                <a:gdLst/>
                <a:ahLst/>
                <a:cxnLst/>
                <a:rect l="l" t="t" r="r" b="b"/>
                <a:pathLst>
                  <a:path w="1382" h="1049" extrusionOk="0">
                    <a:moveTo>
                      <a:pt x="565" y="1"/>
                    </a:moveTo>
                    <a:cubicBezTo>
                      <a:pt x="367" y="1"/>
                      <a:pt x="170" y="44"/>
                      <a:pt x="20" y="134"/>
                    </a:cubicBezTo>
                    <a:lnTo>
                      <a:pt x="20" y="446"/>
                    </a:lnTo>
                    <a:cubicBezTo>
                      <a:pt x="20" y="407"/>
                      <a:pt x="39" y="348"/>
                      <a:pt x="117" y="329"/>
                    </a:cubicBezTo>
                    <a:cubicBezTo>
                      <a:pt x="234" y="251"/>
                      <a:pt x="409" y="232"/>
                      <a:pt x="565" y="232"/>
                    </a:cubicBezTo>
                    <a:cubicBezTo>
                      <a:pt x="720" y="232"/>
                      <a:pt x="876" y="251"/>
                      <a:pt x="993" y="329"/>
                    </a:cubicBezTo>
                    <a:cubicBezTo>
                      <a:pt x="1090" y="368"/>
                      <a:pt x="1148" y="446"/>
                      <a:pt x="1148" y="524"/>
                    </a:cubicBezTo>
                    <a:cubicBezTo>
                      <a:pt x="1148" y="601"/>
                      <a:pt x="1090" y="640"/>
                      <a:pt x="993" y="718"/>
                    </a:cubicBezTo>
                    <a:cubicBezTo>
                      <a:pt x="876" y="786"/>
                      <a:pt x="711" y="820"/>
                      <a:pt x="548" y="820"/>
                    </a:cubicBezTo>
                    <a:cubicBezTo>
                      <a:pt x="385" y="820"/>
                      <a:pt x="224" y="786"/>
                      <a:pt x="117" y="718"/>
                    </a:cubicBezTo>
                    <a:cubicBezTo>
                      <a:pt x="59" y="679"/>
                      <a:pt x="20" y="640"/>
                      <a:pt x="0" y="601"/>
                    </a:cubicBezTo>
                    <a:lnTo>
                      <a:pt x="0" y="913"/>
                    </a:lnTo>
                    <a:cubicBezTo>
                      <a:pt x="176" y="1010"/>
                      <a:pt x="351" y="1049"/>
                      <a:pt x="545" y="1049"/>
                    </a:cubicBezTo>
                    <a:cubicBezTo>
                      <a:pt x="740" y="1049"/>
                      <a:pt x="973" y="1010"/>
                      <a:pt x="1109" y="913"/>
                    </a:cubicBezTo>
                    <a:cubicBezTo>
                      <a:pt x="1284" y="815"/>
                      <a:pt x="1382" y="660"/>
                      <a:pt x="1382" y="524"/>
                    </a:cubicBezTo>
                    <a:cubicBezTo>
                      <a:pt x="1382" y="426"/>
                      <a:pt x="1323" y="329"/>
                      <a:pt x="1265" y="251"/>
                    </a:cubicBezTo>
                    <a:lnTo>
                      <a:pt x="1129" y="329"/>
                    </a:lnTo>
                    <a:cubicBezTo>
                      <a:pt x="1109" y="329"/>
                      <a:pt x="1090" y="348"/>
                      <a:pt x="1090" y="348"/>
                    </a:cubicBezTo>
                    <a:cubicBezTo>
                      <a:pt x="1032" y="348"/>
                      <a:pt x="1012" y="329"/>
                      <a:pt x="993" y="310"/>
                    </a:cubicBezTo>
                    <a:cubicBezTo>
                      <a:pt x="973" y="251"/>
                      <a:pt x="973" y="173"/>
                      <a:pt x="1032" y="134"/>
                    </a:cubicBezTo>
                    <a:lnTo>
                      <a:pt x="1090" y="115"/>
                    </a:lnTo>
                    <a:cubicBezTo>
                      <a:pt x="939" y="39"/>
                      <a:pt x="751"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2"/>
              <p:cNvSpPr/>
              <p:nvPr/>
            </p:nvSpPr>
            <p:spPr>
              <a:xfrm>
                <a:off x="381425" y="1814225"/>
                <a:ext cx="7325" cy="6325"/>
              </a:xfrm>
              <a:custGeom>
                <a:avLst/>
                <a:gdLst/>
                <a:ahLst/>
                <a:cxnLst/>
                <a:rect l="l" t="t" r="r" b="b"/>
                <a:pathLst>
                  <a:path w="293" h="253" extrusionOk="0">
                    <a:moveTo>
                      <a:pt x="98" y="0"/>
                    </a:moveTo>
                    <a:lnTo>
                      <a:pt x="40" y="20"/>
                    </a:lnTo>
                    <a:cubicBezTo>
                      <a:pt x="20" y="58"/>
                      <a:pt x="1" y="117"/>
                      <a:pt x="20" y="195"/>
                    </a:cubicBezTo>
                    <a:cubicBezTo>
                      <a:pt x="40" y="253"/>
                      <a:pt x="98" y="253"/>
                      <a:pt x="117" y="253"/>
                    </a:cubicBezTo>
                    <a:cubicBezTo>
                      <a:pt x="137" y="253"/>
                      <a:pt x="156" y="253"/>
                      <a:pt x="156" y="214"/>
                    </a:cubicBezTo>
                    <a:lnTo>
                      <a:pt x="293" y="156"/>
                    </a:lnTo>
                    <a:cubicBezTo>
                      <a:pt x="234" y="97"/>
                      <a:pt x="195" y="58"/>
                      <a:pt x="137" y="20"/>
                    </a:cubicBezTo>
                    <a:cubicBezTo>
                      <a:pt x="117" y="20"/>
                      <a:pt x="98"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2"/>
              <p:cNvSpPr/>
              <p:nvPr/>
            </p:nvSpPr>
            <p:spPr>
              <a:xfrm>
                <a:off x="382900" y="1926625"/>
                <a:ext cx="41350" cy="26225"/>
              </a:xfrm>
              <a:custGeom>
                <a:avLst/>
                <a:gdLst/>
                <a:ahLst/>
                <a:cxnLst/>
                <a:rect l="l" t="t" r="r" b="b"/>
                <a:pathLst>
                  <a:path w="1654" h="1049" extrusionOk="0">
                    <a:moveTo>
                      <a:pt x="798" y="232"/>
                    </a:moveTo>
                    <a:cubicBezTo>
                      <a:pt x="973" y="232"/>
                      <a:pt x="1129" y="251"/>
                      <a:pt x="1245" y="329"/>
                    </a:cubicBezTo>
                    <a:cubicBezTo>
                      <a:pt x="1343" y="368"/>
                      <a:pt x="1381" y="446"/>
                      <a:pt x="1381" y="523"/>
                    </a:cubicBezTo>
                    <a:cubicBezTo>
                      <a:pt x="1401" y="601"/>
                      <a:pt x="1343" y="660"/>
                      <a:pt x="1245" y="718"/>
                    </a:cubicBezTo>
                    <a:cubicBezTo>
                      <a:pt x="1129" y="786"/>
                      <a:pt x="963" y="820"/>
                      <a:pt x="800" y="820"/>
                    </a:cubicBezTo>
                    <a:cubicBezTo>
                      <a:pt x="637" y="820"/>
                      <a:pt x="477" y="786"/>
                      <a:pt x="370" y="718"/>
                    </a:cubicBezTo>
                    <a:cubicBezTo>
                      <a:pt x="272" y="660"/>
                      <a:pt x="234" y="601"/>
                      <a:pt x="234" y="523"/>
                    </a:cubicBezTo>
                    <a:cubicBezTo>
                      <a:pt x="234" y="446"/>
                      <a:pt x="272" y="407"/>
                      <a:pt x="370" y="329"/>
                    </a:cubicBezTo>
                    <a:cubicBezTo>
                      <a:pt x="487" y="251"/>
                      <a:pt x="662" y="232"/>
                      <a:pt x="798" y="232"/>
                    </a:cubicBezTo>
                    <a:close/>
                    <a:moveTo>
                      <a:pt x="807" y="1"/>
                    </a:moveTo>
                    <a:cubicBezTo>
                      <a:pt x="614" y="1"/>
                      <a:pt x="423" y="44"/>
                      <a:pt x="272" y="134"/>
                    </a:cubicBezTo>
                    <a:cubicBezTo>
                      <a:pt x="97" y="232"/>
                      <a:pt x="0" y="368"/>
                      <a:pt x="0" y="523"/>
                    </a:cubicBezTo>
                    <a:cubicBezTo>
                      <a:pt x="0" y="660"/>
                      <a:pt x="97" y="815"/>
                      <a:pt x="272" y="913"/>
                    </a:cubicBezTo>
                    <a:cubicBezTo>
                      <a:pt x="448" y="1010"/>
                      <a:pt x="642" y="1049"/>
                      <a:pt x="837" y="1049"/>
                    </a:cubicBezTo>
                    <a:cubicBezTo>
                      <a:pt x="1031" y="1049"/>
                      <a:pt x="1245" y="1010"/>
                      <a:pt x="1401" y="913"/>
                    </a:cubicBezTo>
                    <a:cubicBezTo>
                      <a:pt x="1557" y="815"/>
                      <a:pt x="1654" y="660"/>
                      <a:pt x="1654" y="523"/>
                    </a:cubicBezTo>
                    <a:cubicBezTo>
                      <a:pt x="1654" y="426"/>
                      <a:pt x="1615" y="329"/>
                      <a:pt x="1537" y="251"/>
                    </a:cubicBezTo>
                    <a:lnTo>
                      <a:pt x="1401" y="329"/>
                    </a:lnTo>
                    <a:cubicBezTo>
                      <a:pt x="1362" y="329"/>
                      <a:pt x="1343" y="348"/>
                      <a:pt x="1343" y="348"/>
                    </a:cubicBezTo>
                    <a:cubicBezTo>
                      <a:pt x="1284" y="348"/>
                      <a:pt x="1265" y="329"/>
                      <a:pt x="1245" y="309"/>
                    </a:cubicBezTo>
                    <a:cubicBezTo>
                      <a:pt x="1226" y="251"/>
                      <a:pt x="1226" y="173"/>
                      <a:pt x="1304" y="134"/>
                    </a:cubicBezTo>
                    <a:lnTo>
                      <a:pt x="1323" y="115"/>
                    </a:lnTo>
                    <a:cubicBezTo>
                      <a:pt x="1172" y="39"/>
                      <a:pt x="989"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2"/>
              <p:cNvSpPr/>
              <p:nvPr/>
            </p:nvSpPr>
            <p:spPr>
              <a:xfrm>
                <a:off x="412075" y="1928500"/>
                <a:ext cx="8300" cy="6350"/>
              </a:xfrm>
              <a:custGeom>
                <a:avLst/>
                <a:gdLst/>
                <a:ahLst/>
                <a:cxnLst/>
                <a:rect l="l" t="t" r="r" b="b"/>
                <a:pathLst>
                  <a:path w="332" h="254" extrusionOk="0">
                    <a:moveTo>
                      <a:pt x="98" y="1"/>
                    </a:moveTo>
                    <a:lnTo>
                      <a:pt x="78" y="20"/>
                    </a:lnTo>
                    <a:cubicBezTo>
                      <a:pt x="39" y="79"/>
                      <a:pt x="0" y="157"/>
                      <a:pt x="59" y="196"/>
                    </a:cubicBezTo>
                    <a:cubicBezTo>
                      <a:pt x="78" y="254"/>
                      <a:pt x="117" y="254"/>
                      <a:pt x="156" y="254"/>
                    </a:cubicBezTo>
                    <a:cubicBezTo>
                      <a:pt x="176" y="254"/>
                      <a:pt x="195" y="254"/>
                      <a:pt x="195" y="215"/>
                    </a:cubicBezTo>
                    <a:lnTo>
                      <a:pt x="331" y="157"/>
                    </a:lnTo>
                    <a:cubicBezTo>
                      <a:pt x="273" y="98"/>
                      <a:pt x="234" y="79"/>
                      <a:pt x="176" y="20"/>
                    </a:cubicBezTo>
                    <a:cubicBezTo>
                      <a:pt x="156" y="1"/>
                      <a:pt x="117"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2"/>
              <p:cNvSpPr/>
              <p:nvPr/>
            </p:nvSpPr>
            <p:spPr>
              <a:xfrm>
                <a:off x="507900" y="1887150"/>
                <a:ext cx="41350" cy="26300"/>
              </a:xfrm>
              <a:custGeom>
                <a:avLst/>
                <a:gdLst/>
                <a:ahLst/>
                <a:cxnLst/>
                <a:rect l="l" t="t" r="r" b="b"/>
                <a:pathLst>
                  <a:path w="1654" h="1052" extrusionOk="0">
                    <a:moveTo>
                      <a:pt x="1243" y="310"/>
                    </a:moveTo>
                    <a:lnTo>
                      <a:pt x="1243" y="310"/>
                    </a:lnTo>
                    <a:cubicBezTo>
                      <a:pt x="1271" y="338"/>
                      <a:pt x="1290" y="352"/>
                      <a:pt x="1323" y="352"/>
                    </a:cubicBezTo>
                    <a:cubicBezTo>
                      <a:pt x="1323" y="352"/>
                      <a:pt x="1323" y="352"/>
                      <a:pt x="1323" y="352"/>
                    </a:cubicBezTo>
                    <a:lnTo>
                      <a:pt x="1323" y="352"/>
                    </a:lnTo>
                    <a:cubicBezTo>
                      <a:pt x="1311" y="344"/>
                      <a:pt x="1298" y="338"/>
                      <a:pt x="1284" y="332"/>
                    </a:cubicBezTo>
                    <a:cubicBezTo>
                      <a:pt x="1270" y="324"/>
                      <a:pt x="1257" y="317"/>
                      <a:pt x="1243" y="310"/>
                    </a:cubicBezTo>
                    <a:close/>
                    <a:moveTo>
                      <a:pt x="830" y="1"/>
                    </a:moveTo>
                    <a:cubicBezTo>
                      <a:pt x="632" y="1"/>
                      <a:pt x="429" y="44"/>
                      <a:pt x="253" y="138"/>
                    </a:cubicBezTo>
                    <a:cubicBezTo>
                      <a:pt x="97" y="235"/>
                      <a:pt x="0" y="371"/>
                      <a:pt x="0" y="527"/>
                    </a:cubicBezTo>
                    <a:cubicBezTo>
                      <a:pt x="0" y="663"/>
                      <a:pt x="97" y="818"/>
                      <a:pt x="253" y="916"/>
                    </a:cubicBezTo>
                    <a:cubicBezTo>
                      <a:pt x="428" y="1013"/>
                      <a:pt x="623" y="1052"/>
                      <a:pt x="817" y="1052"/>
                    </a:cubicBezTo>
                    <a:cubicBezTo>
                      <a:pt x="1012" y="1052"/>
                      <a:pt x="1226" y="1013"/>
                      <a:pt x="1381" y="916"/>
                    </a:cubicBezTo>
                    <a:cubicBezTo>
                      <a:pt x="1556" y="818"/>
                      <a:pt x="1654" y="663"/>
                      <a:pt x="1654" y="527"/>
                    </a:cubicBezTo>
                    <a:cubicBezTo>
                      <a:pt x="1654" y="429"/>
                      <a:pt x="1595" y="332"/>
                      <a:pt x="1518" y="254"/>
                    </a:cubicBezTo>
                    <a:lnTo>
                      <a:pt x="1381" y="332"/>
                    </a:lnTo>
                    <a:cubicBezTo>
                      <a:pt x="1381" y="351"/>
                      <a:pt x="1362" y="352"/>
                      <a:pt x="1323" y="352"/>
                    </a:cubicBezTo>
                    <a:lnTo>
                      <a:pt x="1323" y="352"/>
                    </a:lnTo>
                    <a:cubicBezTo>
                      <a:pt x="1392" y="394"/>
                      <a:pt x="1420" y="460"/>
                      <a:pt x="1420" y="527"/>
                    </a:cubicBezTo>
                    <a:cubicBezTo>
                      <a:pt x="1420" y="585"/>
                      <a:pt x="1362" y="663"/>
                      <a:pt x="1284" y="721"/>
                    </a:cubicBezTo>
                    <a:cubicBezTo>
                      <a:pt x="1158" y="789"/>
                      <a:pt x="992" y="823"/>
                      <a:pt x="832" y="823"/>
                    </a:cubicBezTo>
                    <a:cubicBezTo>
                      <a:pt x="671" y="823"/>
                      <a:pt x="516" y="789"/>
                      <a:pt x="409" y="721"/>
                    </a:cubicBezTo>
                    <a:cubicBezTo>
                      <a:pt x="311" y="663"/>
                      <a:pt x="253" y="585"/>
                      <a:pt x="253" y="527"/>
                    </a:cubicBezTo>
                    <a:cubicBezTo>
                      <a:pt x="253" y="449"/>
                      <a:pt x="311" y="390"/>
                      <a:pt x="409" y="332"/>
                    </a:cubicBezTo>
                    <a:cubicBezTo>
                      <a:pt x="525" y="254"/>
                      <a:pt x="700" y="235"/>
                      <a:pt x="837" y="235"/>
                    </a:cubicBezTo>
                    <a:cubicBezTo>
                      <a:pt x="994" y="235"/>
                      <a:pt x="1120" y="251"/>
                      <a:pt x="1243" y="310"/>
                    </a:cubicBezTo>
                    <a:lnTo>
                      <a:pt x="1243" y="310"/>
                    </a:lnTo>
                    <a:cubicBezTo>
                      <a:pt x="1238" y="305"/>
                      <a:pt x="1232" y="299"/>
                      <a:pt x="1226" y="293"/>
                    </a:cubicBezTo>
                    <a:cubicBezTo>
                      <a:pt x="1206" y="254"/>
                      <a:pt x="1206" y="176"/>
                      <a:pt x="1284" y="138"/>
                    </a:cubicBezTo>
                    <a:lnTo>
                      <a:pt x="1323" y="99"/>
                    </a:lnTo>
                    <a:cubicBezTo>
                      <a:pt x="1177" y="35"/>
                      <a:pt x="1006"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2"/>
              <p:cNvSpPr/>
              <p:nvPr/>
            </p:nvSpPr>
            <p:spPr>
              <a:xfrm>
                <a:off x="538050" y="1890100"/>
                <a:ext cx="7800" cy="6325"/>
              </a:xfrm>
              <a:custGeom>
                <a:avLst/>
                <a:gdLst/>
                <a:ahLst/>
                <a:cxnLst/>
                <a:rect l="l" t="t" r="r" b="b"/>
                <a:pathLst>
                  <a:path w="312" h="253" extrusionOk="0">
                    <a:moveTo>
                      <a:pt x="117" y="0"/>
                    </a:moveTo>
                    <a:lnTo>
                      <a:pt x="78" y="39"/>
                    </a:lnTo>
                    <a:cubicBezTo>
                      <a:pt x="20" y="58"/>
                      <a:pt x="0" y="136"/>
                      <a:pt x="20" y="214"/>
                    </a:cubicBezTo>
                    <a:cubicBezTo>
                      <a:pt x="59" y="253"/>
                      <a:pt x="98" y="253"/>
                      <a:pt x="117" y="253"/>
                    </a:cubicBezTo>
                    <a:cubicBezTo>
                      <a:pt x="156" y="253"/>
                      <a:pt x="175" y="253"/>
                      <a:pt x="175" y="234"/>
                    </a:cubicBezTo>
                    <a:lnTo>
                      <a:pt x="312" y="156"/>
                    </a:lnTo>
                    <a:cubicBezTo>
                      <a:pt x="292" y="117"/>
                      <a:pt x="253" y="58"/>
                      <a:pt x="195" y="39"/>
                    </a:cubicBezTo>
                    <a:cubicBezTo>
                      <a:pt x="175" y="0"/>
                      <a:pt x="156"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2"/>
              <p:cNvSpPr/>
              <p:nvPr/>
            </p:nvSpPr>
            <p:spPr>
              <a:xfrm>
                <a:off x="602250" y="1898225"/>
                <a:ext cx="41850" cy="26900"/>
              </a:xfrm>
              <a:custGeom>
                <a:avLst/>
                <a:gdLst/>
                <a:ahLst/>
                <a:cxnLst/>
                <a:rect l="l" t="t" r="r" b="b"/>
                <a:pathLst>
                  <a:path w="1674" h="1076" extrusionOk="0">
                    <a:moveTo>
                      <a:pt x="1279" y="326"/>
                    </a:moveTo>
                    <a:lnTo>
                      <a:pt x="1279" y="326"/>
                    </a:lnTo>
                    <a:cubicBezTo>
                      <a:pt x="1304" y="347"/>
                      <a:pt x="1306" y="375"/>
                      <a:pt x="1323" y="375"/>
                    </a:cubicBezTo>
                    <a:cubicBezTo>
                      <a:pt x="1323" y="337"/>
                      <a:pt x="1304" y="337"/>
                      <a:pt x="1304" y="337"/>
                    </a:cubicBezTo>
                    <a:cubicBezTo>
                      <a:pt x="1296" y="333"/>
                      <a:pt x="1287" y="329"/>
                      <a:pt x="1279" y="326"/>
                    </a:cubicBezTo>
                    <a:close/>
                    <a:moveTo>
                      <a:pt x="1323" y="375"/>
                    </a:moveTo>
                    <a:cubicBezTo>
                      <a:pt x="1323" y="392"/>
                      <a:pt x="1338" y="395"/>
                      <a:pt x="1355" y="395"/>
                    </a:cubicBezTo>
                    <a:lnTo>
                      <a:pt x="1355" y="395"/>
                    </a:lnTo>
                    <a:cubicBezTo>
                      <a:pt x="1345" y="388"/>
                      <a:pt x="1335" y="381"/>
                      <a:pt x="1323" y="375"/>
                    </a:cubicBezTo>
                    <a:close/>
                    <a:moveTo>
                      <a:pt x="850" y="1"/>
                    </a:moveTo>
                    <a:cubicBezTo>
                      <a:pt x="645" y="1"/>
                      <a:pt x="437" y="50"/>
                      <a:pt x="273" y="142"/>
                    </a:cubicBezTo>
                    <a:cubicBezTo>
                      <a:pt x="98" y="239"/>
                      <a:pt x="0" y="395"/>
                      <a:pt x="0" y="531"/>
                    </a:cubicBezTo>
                    <a:cubicBezTo>
                      <a:pt x="20" y="687"/>
                      <a:pt x="117" y="823"/>
                      <a:pt x="273" y="920"/>
                    </a:cubicBezTo>
                    <a:cubicBezTo>
                      <a:pt x="448" y="1017"/>
                      <a:pt x="642" y="1076"/>
                      <a:pt x="837" y="1076"/>
                    </a:cubicBezTo>
                    <a:cubicBezTo>
                      <a:pt x="1031" y="1076"/>
                      <a:pt x="1245" y="1017"/>
                      <a:pt x="1401" y="920"/>
                    </a:cubicBezTo>
                    <a:cubicBezTo>
                      <a:pt x="1576" y="823"/>
                      <a:pt x="1673" y="687"/>
                      <a:pt x="1673" y="531"/>
                    </a:cubicBezTo>
                    <a:cubicBezTo>
                      <a:pt x="1673" y="434"/>
                      <a:pt x="1615" y="375"/>
                      <a:pt x="1576" y="298"/>
                    </a:cubicBezTo>
                    <a:lnTo>
                      <a:pt x="1421" y="375"/>
                    </a:lnTo>
                    <a:cubicBezTo>
                      <a:pt x="1401" y="375"/>
                      <a:pt x="1362" y="395"/>
                      <a:pt x="1362" y="395"/>
                    </a:cubicBezTo>
                    <a:cubicBezTo>
                      <a:pt x="1360" y="395"/>
                      <a:pt x="1357" y="395"/>
                      <a:pt x="1355" y="395"/>
                    </a:cubicBezTo>
                    <a:lnTo>
                      <a:pt x="1355" y="395"/>
                    </a:lnTo>
                    <a:cubicBezTo>
                      <a:pt x="1412" y="436"/>
                      <a:pt x="1440" y="498"/>
                      <a:pt x="1440" y="531"/>
                    </a:cubicBezTo>
                    <a:cubicBezTo>
                      <a:pt x="1440" y="609"/>
                      <a:pt x="1401" y="648"/>
                      <a:pt x="1304" y="726"/>
                    </a:cubicBezTo>
                    <a:cubicBezTo>
                      <a:pt x="1177" y="803"/>
                      <a:pt x="1012" y="842"/>
                      <a:pt x="851" y="842"/>
                    </a:cubicBezTo>
                    <a:cubicBezTo>
                      <a:pt x="691" y="842"/>
                      <a:pt x="535" y="803"/>
                      <a:pt x="428" y="726"/>
                    </a:cubicBezTo>
                    <a:cubicBezTo>
                      <a:pt x="331" y="687"/>
                      <a:pt x="273" y="609"/>
                      <a:pt x="273" y="531"/>
                    </a:cubicBezTo>
                    <a:cubicBezTo>
                      <a:pt x="273" y="453"/>
                      <a:pt x="331" y="414"/>
                      <a:pt x="428" y="337"/>
                    </a:cubicBezTo>
                    <a:cubicBezTo>
                      <a:pt x="545" y="259"/>
                      <a:pt x="720" y="239"/>
                      <a:pt x="856" y="239"/>
                    </a:cubicBezTo>
                    <a:cubicBezTo>
                      <a:pt x="1021" y="239"/>
                      <a:pt x="1151" y="274"/>
                      <a:pt x="1279" y="326"/>
                    </a:cubicBezTo>
                    <a:lnTo>
                      <a:pt x="1279" y="326"/>
                    </a:lnTo>
                    <a:cubicBezTo>
                      <a:pt x="1275" y="323"/>
                      <a:pt x="1270" y="320"/>
                      <a:pt x="1265" y="317"/>
                    </a:cubicBezTo>
                    <a:cubicBezTo>
                      <a:pt x="1245" y="278"/>
                      <a:pt x="1245" y="200"/>
                      <a:pt x="1323" y="142"/>
                    </a:cubicBezTo>
                    <a:lnTo>
                      <a:pt x="1362" y="123"/>
                    </a:lnTo>
                    <a:cubicBezTo>
                      <a:pt x="1215" y="40"/>
                      <a:pt x="1033"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2"/>
              <p:cNvSpPr/>
              <p:nvPr/>
            </p:nvSpPr>
            <p:spPr>
              <a:xfrm>
                <a:off x="632875" y="1901275"/>
                <a:ext cx="8800" cy="6825"/>
              </a:xfrm>
              <a:custGeom>
                <a:avLst/>
                <a:gdLst/>
                <a:ahLst/>
                <a:cxnLst/>
                <a:rect l="l" t="t" r="r" b="b"/>
                <a:pathLst>
                  <a:path w="352" h="273" extrusionOk="0">
                    <a:moveTo>
                      <a:pt x="118" y="1"/>
                    </a:moveTo>
                    <a:lnTo>
                      <a:pt x="79" y="20"/>
                    </a:lnTo>
                    <a:cubicBezTo>
                      <a:pt x="20" y="39"/>
                      <a:pt x="1" y="117"/>
                      <a:pt x="59" y="195"/>
                    </a:cubicBezTo>
                    <a:cubicBezTo>
                      <a:pt x="59" y="215"/>
                      <a:pt x="79" y="215"/>
                      <a:pt x="98" y="253"/>
                    </a:cubicBezTo>
                    <a:cubicBezTo>
                      <a:pt x="118" y="253"/>
                      <a:pt x="157" y="273"/>
                      <a:pt x="157" y="273"/>
                    </a:cubicBezTo>
                    <a:cubicBezTo>
                      <a:pt x="176" y="273"/>
                      <a:pt x="196" y="273"/>
                      <a:pt x="196" y="253"/>
                    </a:cubicBezTo>
                    <a:lnTo>
                      <a:pt x="351" y="176"/>
                    </a:lnTo>
                    <a:cubicBezTo>
                      <a:pt x="293" y="117"/>
                      <a:pt x="254" y="78"/>
                      <a:pt x="176" y="20"/>
                    </a:cubicBezTo>
                    <a:cubicBezTo>
                      <a:pt x="176" y="20"/>
                      <a:pt x="157" y="20"/>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2"/>
              <p:cNvSpPr/>
              <p:nvPr/>
            </p:nvSpPr>
            <p:spPr>
              <a:xfrm>
                <a:off x="686400" y="1884200"/>
                <a:ext cx="41350" cy="26350"/>
              </a:xfrm>
              <a:custGeom>
                <a:avLst/>
                <a:gdLst/>
                <a:ahLst/>
                <a:cxnLst/>
                <a:rect l="l" t="t" r="r" b="b"/>
                <a:pathLst>
                  <a:path w="1654" h="1054" extrusionOk="0">
                    <a:moveTo>
                      <a:pt x="1260" y="312"/>
                    </a:moveTo>
                    <a:cubicBezTo>
                      <a:pt x="1273" y="326"/>
                      <a:pt x="1288" y="342"/>
                      <a:pt x="1314" y="349"/>
                    </a:cubicBezTo>
                    <a:lnTo>
                      <a:pt x="1314" y="349"/>
                    </a:lnTo>
                    <a:cubicBezTo>
                      <a:pt x="1300" y="337"/>
                      <a:pt x="1283" y="325"/>
                      <a:pt x="1265" y="314"/>
                    </a:cubicBezTo>
                    <a:cubicBezTo>
                      <a:pt x="1263" y="313"/>
                      <a:pt x="1262" y="312"/>
                      <a:pt x="1260" y="312"/>
                    </a:cubicBezTo>
                    <a:close/>
                    <a:moveTo>
                      <a:pt x="819" y="0"/>
                    </a:moveTo>
                    <a:cubicBezTo>
                      <a:pt x="621" y="0"/>
                      <a:pt x="423" y="39"/>
                      <a:pt x="272" y="119"/>
                    </a:cubicBezTo>
                    <a:cubicBezTo>
                      <a:pt x="97" y="217"/>
                      <a:pt x="0" y="372"/>
                      <a:pt x="0" y="508"/>
                    </a:cubicBezTo>
                    <a:cubicBezTo>
                      <a:pt x="0" y="664"/>
                      <a:pt x="97" y="800"/>
                      <a:pt x="272" y="898"/>
                    </a:cubicBezTo>
                    <a:cubicBezTo>
                      <a:pt x="447" y="995"/>
                      <a:pt x="642" y="1053"/>
                      <a:pt x="837" y="1053"/>
                    </a:cubicBezTo>
                    <a:cubicBezTo>
                      <a:pt x="1031" y="1053"/>
                      <a:pt x="1245" y="995"/>
                      <a:pt x="1381" y="898"/>
                    </a:cubicBezTo>
                    <a:cubicBezTo>
                      <a:pt x="1556" y="800"/>
                      <a:pt x="1654" y="664"/>
                      <a:pt x="1654" y="508"/>
                    </a:cubicBezTo>
                    <a:cubicBezTo>
                      <a:pt x="1654" y="411"/>
                      <a:pt x="1615" y="314"/>
                      <a:pt x="1537" y="256"/>
                    </a:cubicBezTo>
                    <a:lnTo>
                      <a:pt x="1381" y="314"/>
                    </a:lnTo>
                    <a:cubicBezTo>
                      <a:pt x="1381" y="353"/>
                      <a:pt x="1362" y="353"/>
                      <a:pt x="1342" y="353"/>
                    </a:cubicBezTo>
                    <a:cubicBezTo>
                      <a:pt x="1332" y="353"/>
                      <a:pt x="1322" y="351"/>
                      <a:pt x="1314" y="349"/>
                    </a:cubicBezTo>
                    <a:lnTo>
                      <a:pt x="1314" y="349"/>
                    </a:lnTo>
                    <a:cubicBezTo>
                      <a:pt x="1375" y="401"/>
                      <a:pt x="1401" y="461"/>
                      <a:pt x="1401" y="508"/>
                    </a:cubicBezTo>
                    <a:cubicBezTo>
                      <a:pt x="1420" y="586"/>
                      <a:pt x="1362" y="645"/>
                      <a:pt x="1265" y="703"/>
                    </a:cubicBezTo>
                    <a:cubicBezTo>
                      <a:pt x="1148" y="781"/>
                      <a:pt x="983" y="820"/>
                      <a:pt x="820" y="820"/>
                    </a:cubicBezTo>
                    <a:cubicBezTo>
                      <a:pt x="657" y="820"/>
                      <a:pt x="496" y="781"/>
                      <a:pt x="389" y="703"/>
                    </a:cubicBezTo>
                    <a:cubicBezTo>
                      <a:pt x="292" y="664"/>
                      <a:pt x="253" y="586"/>
                      <a:pt x="253" y="508"/>
                    </a:cubicBezTo>
                    <a:cubicBezTo>
                      <a:pt x="253" y="450"/>
                      <a:pt x="292" y="392"/>
                      <a:pt x="389" y="314"/>
                    </a:cubicBezTo>
                    <a:cubicBezTo>
                      <a:pt x="506" y="236"/>
                      <a:pt x="681" y="217"/>
                      <a:pt x="817" y="217"/>
                    </a:cubicBezTo>
                    <a:cubicBezTo>
                      <a:pt x="990" y="217"/>
                      <a:pt x="1144" y="255"/>
                      <a:pt x="1260" y="312"/>
                    </a:cubicBezTo>
                    <a:lnTo>
                      <a:pt x="1260" y="312"/>
                    </a:lnTo>
                    <a:cubicBezTo>
                      <a:pt x="1255" y="305"/>
                      <a:pt x="1250" y="299"/>
                      <a:pt x="1245" y="294"/>
                    </a:cubicBezTo>
                    <a:cubicBezTo>
                      <a:pt x="1226" y="256"/>
                      <a:pt x="1226" y="178"/>
                      <a:pt x="1284" y="119"/>
                    </a:cubicBezTo>
                    <a:lnTo>
                      <a:pt x="1342" y="100"/>
                    </a:ln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2"/>
              <p:cNvSpPr/>
              <p:nvPr/>
            </p:nvSpPr>
            <p:spPr>
              <a:xfrm>
                <a:off x="717025" y="1886675"/>
                <a:ext cx="7800" cy="5875"/>
              </a:xfrm>
              <a:custGeom>
                <a:avLst/>
                <a:gdLst/>
                <a:ahLst/>
                <a:cxnLst/>
                <a:rect l="l" t="t" r="r" b="b"/>
                <a:pathLst>
                  <a:path w="312" h="235" extrusionOk="0">
                    <a:moveTo>
                      <a:pt x="117" y="1"/>
                    </a:moveTo>
                    <a:lnTo>
                      <a:pt x="59" y="20"/>
                    </a:lnTo>
                    <a:cubicBezTo>
                      <a:pt x="20" y="59"/>
                      <a:pt x="1" y="118"/>
                      <a:pt x="20" y="195"/>
                    </a:cubicBezTo>
                    <a:cubicBezTo>
                      <a:pt x="40" y="234"/>
                      <a:pt x="79" y="234"/>
                      <a:pt x="117" y="234"/>
                    </a:cubicBezTo>
                    <a:cubicBezTo>
                      <a:pt x="137" y="234"/>
                      <a:pt x="156" y="234"/>
                      <a:pt x="156" y="215"/>
                    </a:cubicBezTo>
                    <a:lnTo>
                      <a:pt x="312" y="137"/>
                    </a:lnTo>
                    <a:cubicBezTo>
                      <a:pt x="254" y="98"/>
                      <a:pt x="215" y="59"/>
                      <a:pt x="156" y="20"/>
                    </a:cubicBezTo>
                    <a:cubicBezTo>
                      <a:pt x="137" y="20"/>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2"/>
              <p:cNvSpPr/>
              <p:nvPr/>
            </p:nvSpPr>
            <p:spPr>
              <a:xfrm>
                <a:off x="436400" y="1794550"/>
                <a:ext cx="41350" cy="26500"/>
              </a:xfrm>
              <a:custGeom>
                <a:avLst/>
                <a:gdLst/>
                <a:ahLst/>
                <a:cxnLst/>
                <a:rect l="l" t="t" r="r" b="b"/>
                <a:pathLst>
                  <a:path w="1654" h="1060" extrusionOk="0">
                    <a:moveTo>
                      <a:pt x="856" y="242"/>
                    </a:moveTo>
                    <a:cubicBezTo>
                      <a:pt x="1031" y="242"/>
                      <a:pt x="1167" y="262"/>
                      <a:pt x="1284" y="340"/>
                    </a:cubicBezTo>
                    <a:cubicBezTo>
                      <a:pt x="1381" y="379"/>
                      <a:pt x="1440" y="456"/>
                      <a:pt x="1440" y="534"/>
                    </a:cubicBezTo>
                    <a:cubicBezTo>
                      <a:pt x="1440" y="593"/>
                      <a:pt x="1401" y="670"/>
                      <a:pt x="1304" y="729"/>
                    </a:cubicBezTo>
                    <a:cubicBezTo>
                      <a:pt x="1177" y="797"/>
                      <a:pt x="1012" y="831"/>
                      <a:pt x="851" y="831"/>
                    </a:cubicBezTo>
                    <a:cubicBezTo>
                      <a:pt x="691" y="831"/>
                      <a:pt x="535" y="797"/>
                      <a:pt x="428" y="729"/>
                    </a:cubicBezTo>
                    <a:cubicBezTo>
                      <a:pt x="331" y="670"/>
                      <a:pt x="273" y="593"/>
                      <a:pt x="273" y="534"/>
                    </a:cubicBezTo>
                    <a:cubicBezTo>
                      <a:pt x="273" y="456"/>
                      <a:pt x="331" y="398"/>
                      <a:pt x="428" y="340"/>
                    </a:cubicBezTo>
                    <a:cubicBezTo>
                      <a:pt x="545" y="262"/>
                      <a:pt x="720" y="242"/>
                      <a:pt x="856" y="242"/>
                    </a:cubicBezTo>
                    <a:close/>
                    <a:moveTo>
                      <a:pt x="869" y="1"/>
                    </a:moveTo>
                    <a:cubicBezTo>
                      <a:pt x="657" y="1"/>
                      <a:pt x="442" y="50"/>
                      <a:pt x="273" y="145"/>
                    </a:cubicBezTo>
                    <a:cubicBezTo>
                      <a:pt x="97" y="242"/>
                      <a:pt x="0" y="379"/>
                      <a:pt x="0" y="534"/>
                    </a:cubicBezTo>
                    <a:cubicBezTo>
                      <a:pt x="0" y="670"/>
                      <a:pt x="97" y="826"/>
                      <a:pt x="273" y="923"/>
                    </a:cubicBezTo>
                    <a:cubicBezTo>
                      <a:pt x="448" y="1021"/>
                      <a:pt x="642" y="1059"/>
                      <a:pt x="837" y="1059"/>
                    </a:cubicBezTo>
                    <a:cubicBezTo>
                      <a:pt x="1031" y="1059"/>
                      <a:pt x="1245" y="1021"/>
                      <a:pt x="1401" y="923"/>
                    </a:cubicBezTo>
                    <a:cubicBezTo>
                      <a:pt x="1557" y="826"/>
                      <a:pt x="1654" y="670"/>
                      <a:pt x="1654" y="534"/>
                    </a:cubicBezTo>
                    <a:cubicBezTo>
                      <a:pt x="1654" y="437"/>
                      <a:pt x="1615" y="359"/>
                      <a:pt x="1557" y="262"/>
                    </a:cubicBezTo>
                    <a:lnTo>
                      <a:pt x="1440" y="340"/>
                    </a:lnTo>
                    <a:cubicBezTo>
                      <a:pt x="1440" y="359"/>
                      <a:pt x="1420" y="359"/>
                      <a:pt x="1401" y="359"/>
                    </a:cubicBezTo>
                    <a:cubicBezTo>
                      <a:pt x="1343" y="359"/>
                      <a:pt x="1323" y="340"/>
                      <a:pt x="1304" y="301"/>
                    </a:cubicBezTo>
                    <a:cubicBezTo>
                      <a:pt x="1265" y="262"/>
                      <a:pt x="1265" y="184"/>
                      <a:pt x="1343" y="145"/>
                    </a:cubicBezTo>
                    <a:lnTo>
                      <a:pt x="1362" y="106"/>
                    </a:lnTo>
                    <a:cubicBezTo>
                      <a:pt x="1220" y="35"/>
                      <a:pt x="1046"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2"/>
              <p:cNvSpPr/>
              <p:nvPr/>
            </p:nvSpPr>
            <p:spPr>
              <a:xfrm>
                <a:off x="468000" y="1797200"/>
                <a:ext cx="7325" cy="6350"/>
              </a:xfrm>
              <a:custGeom>
                <a:avLst/>
                <a:gdLst/>
                <a:ahLst/>
                <a:cxnLst/>
                <a:rect l="l" t="t" r="r" b="b"/>
                <a:pathLst>
                  <a:path w="293" h="254" extrusionOk="0">
                    <a:moveTo>
                      <a:pt x="98" y="0"/>
                    </a:moveTo>
                    <a:lnTo>
                      <a:pt x="79" y="39"/>
                    </a:lnTo>
                    <a:cubicBezTo>
                      <a:pt x="20" y="59"/>
                      <a:pt x="1" y="136"/>
                      <a:pt x="20" y="195"/>
                    </a:cubicBezTo>
                    <a:cubicBezTo>
                      <a:pt x="59" y="253"/>
                      <a:pt x="98" y="253"/>
                      <a:pt x="117" y="253"/>
                    </a:cubicBezTo>
                    <a:cubicBezTo>
                      <a:pt x="156" y="253"/>
                      <a:pt x="176" y="253"/>
                      <a:pt x="176" y="214"/>
                    </a:cubicBezTo>
                    <a:lnTo>
                      <a:pt x="293" y="156"/>
                    </a:lnTo>
                    <a:cubicBezTo>
                      <a:pt x="273" y="136"/>
                      <a:pt x="234" y="78"/>
                      <a:pt x="156" y="39"/>
                    </a:cubicBezTo>
                    <a:cubicBezTo>
                      <a:pt x="137" y="39"/>
                      <a:pt x="137"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2"/>
              <p:cNvSpPr/>
              <p:nvPr/>
            </p:nvSpPr>
            <p:spPr>
              <a:xfrm>
                <a:off x="1481600" y="1840475"/>
                <a:ext cx="525" cy="525"/>
              </a:xfrm>
              <a:custGeom>
                <a:avLst/>
                <a:gdLst/>
                <a:ahLst/>
                <a:cxnLst/>
                <a:rect l="l" t="t" r="r" b="b"/>
                <a:pathLst>
                  <a:path w="21" h="21" extrusionOk="0">
                    <a:moveTo>
                      <a:pt x="20" y="1"/>
                    </a:moveTo>
                    <a:cubicBezTo>
                      <a:pt x="1" y="1"/>
                      <a:pt x="1" y="1"/>
                      <a:pt x="1" y="20"/>
                    </a:cubicBez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2"/>
              <p:cNvSpPr/>
              <p:nvPr/>
            </p:nvSpPr>
            <p:spPr>
              <a:xfrm>
                <a:off x="1472375" y="1844850"/>
                <a:ext cx="9250" cy="17550"/>
              </a:xfrm>
              <a:custGeom>
                <a:avLst/>
                <a:gdLst/>
                <a:ahLst/>
                <a:cxnLst/>
                <a:rect l="l" t="t" r="r" b="b"/>
                <a:pathLst>
                  <a:path w="370" h="702" extrusionOk="0">
                    <a:moveTo>
                      <a:pt x="136" y="1"/>
                    </a:moveTo>
                    <a:cubicBezTo>
                      <a:pt x="59" y="79"/>
                      <a:pt x="0" y="156"/>
                      <a:pt x="0" y="273"/>
                    </a:cubicBezTo>
                    <a:cubicBezTo>
                      <a:pt x="0" y="409"/>
                      <a:pt x="98" y="565"/>
                      <a:pt x="273" y="662"/>
                    </a:cubicBezTo>
                    <a:cubicBezTo>
                      <a:pt x="292" y="682"/>
                      <a:pt x="350" y="682"/>
                      <a:pt x="370" y="701"/>
                    </a:cubicBezTo>
                    <a:lnTo>
                      <a:pt x="370" y="429"/>
                    </a:lnTo>
                    <a:cubicBezTo>
                      <a:pt x="292" y="390"/>
                      <a:pt x="253" y="331"/>
                      <a:pt x="253" y="273"/>
                    </a:cubicBezTo>
                    <a:cubicBezTo>
                      <a:pt x="253" y="215"/>
                      <a:pt x="292" y="137"/>
                      <a:pt x="370" y="98"/>
                    </a:cubicBezTo>
                    <a:lnTo>
                      <a:pt x="370" y="40"/>
                    </a:lnTo>
                    <a:cubicBezTo>
                      <a:pt x="350" y="79"/>
                      <a:pt x="331" y="98"/>
                      <a:pt x="292" y="98"/>
                    </a:cubicBezTo>
                    <a:cubicBezTo>
                      <a:pt x="273" y="98"/>
                      <a:pt x="253" y="98"/>
                      <a:pt x="253" y="79"/>
                    </a:cubicBez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2"/>
              <p:cNvSpPr/>
              <p:nvPr/>
            </p:nvSpPr>
            <p:spPr>
              <a:xfrm>
                <a:off x="1482100" y="1841450"/>
                <a:ext cx="1475" cy="3925"/>
              </a:xfrm>
              <a:custGeom>
                <a:avLst/>
                <a:gdLst/>
                <a:ahLst/>
                <a:cxnLst/>
                <a:rect l="l" t="t" r="r" b="b"/>
                <a:pathLst>
                  <a:path w="59" h="157" extrusionOk="0">
                    <a:moveTo>
                      <a:pt x="0" y="1"/>
                    </a:moveTo>
                    <a:lnTo>
                      <a:pt x="39" y="156"/>
                    </a:lnTo>
                    <a:cubicBezTo>
                      <a:pt x="59" y="117"/>
                      <a:pt x="59"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2"/>
              <p:cNvSpPr/>
              <p:nvPr/>
            </p:nvSpPr>
            <p:spPr>
              <a:xfrm>
                <a:off x="1474800" y="1840475"/>
                <a:ext cx="6825" cy="6350"/>
              </a:xfrm>
              <a:custGeom>
                <a:avLst/>
                <a:gdLst/>
                <a:ahLst/>
                <a:cxnLst/>
                <a:rect l="l" t="t" r="r" b="b"/>
                <a:pathLst>
                  <a:path w="273" h="254" extrusionOk="0">
                    <a:moveTo>
                      <a:pt x="234" y="1"/>
                    </a:moveTo>
                    <a:cubicBezTo>
                      <a:pt x="195" y="1"/>
                      <a:pt x="176" y="20"/>
                      <a:pt x="156" y="20"/>
                    </a:cubicBezTo>
                    <a:cubicBezTo>
                      <a:pt x="78" y="59"/>
                      <a:pt x="39" y="98"/>
                      <a:pt x="1" y="156"/>
                    </a:cubicBezTo>
                    <a:lnTo>
                      <a:pt x="137" y="215"/>
                    </a:lnTo>
                    <a:cubicBezTo>
                      <a:pt x="176" y="254"/>
                      <a:pt x="195" y="254"/>
                      <a:pt x="195" y="254"/>
                    </a:cubicBezTo>
                    <a:cubicBezTo>
                      <a:pt x="234" y="254"/>
                      <a:pt x="253" y="215"/>
                      <a:pt x="273" y="195"/>
                    </a:cubicBezTo>
                    <a:lnTo>
                      <a:pt x="273" y="20"/>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2"/>
              <p:cNvSpPr/>
              <p:nvPr/>
            </p:nvSpPr>
            <p:spPr>
              <a:xfrm>
                <a:off x="365375" y="1242975"/>
                <a:ext cx="41375" cy="26525"/>
              </a:xfrm>
              <a:custGeom>
                <a:avLst/>
                <a:gdLst/>
                <a:ahLst/>
                <a:cxnLst/>
                <a:rect l="l" t="t" r="r" b="b"/>
                <a:pathLst>
                  <a:path w="1655" h="1061" extrusionOk="0">
                    <a:moveTo>
                      <a:pt x="837" y="204"/>
                    </a:moveTo>
                    <a:cubicBezTo>
                      <a:pt x="993" y="204"/>
                      <a:pt x="1149" y="243"/>
                      <a:pt x="1265" y="321"/>
                    </a:cubicBezTo>
                    <a:cubicBezTo>
                      <a:pt x="1363" y="360"/>
                      <a:pt x="1421" y="438"/>
                      <a:pt x="1421" y="516"/>
                    </a:cubicBezTo>
                    <a:cubicBezTo>
                      <a:pt x="1421" y="574"/>
                      <a:pt x="1363" y="632"/>
                      <a:pt x="1265" y="710"/>
                    </a:cubicBezTo>
                    <a:cubicBezTo>
                      <a:pt x="1149" y="778"/>
                      <a:pt x="993" y="812"/>
                      <a:pt x="835" y="812"/>
                    </a:cubicBezTo>
                    <a:cubicBezTo>
                      <a:pt x="677" y="812"/>
                      <a:pt x="516" y="778"/>
                      <a:pt x="390" y="710"/>
                    </a:cubicBezTo>
                    <a:cubicBezTo>
                      <a:pt x="293" y="652"/>
                      <a:pt x="254" y="574"/>
                      <a:pt x="254" y="516"/>
                    </a:cubicBezTo>
                    <a:cubicBezTo>
                      <a:pt x="254" y="438"/>
                      <a:pt x="293" y="380"/>
                      <a:pt x="390" y="321"/>
                    </a:cubicBezTo>
                    <a:cubicBezTo>
                      <a:pt x="507" y="243"/>
                      <a:pt x="682" y="204"/>
                      <a:pt x="837" y="204"/>
                    </a:cubicBezTo>
                    <a:close/>
                    <a:moveTo>
                      <a:pt x="828" y="0"/>
                    </a:moveTo>
                    <a:cubicBezTo>
                      <a:pt x="628" y="0"/>
                      <a:pt x="429" y="49"/>
                      <a:pt x="273" y="146"/>
                    </a:cubicBezTo>
                    <a:cubicBezTo>
                      <a:pt x="98" y="243"/>
                      <a:pt x="1" y="380"/>
                      <a:pt x="1" y="535"/>
                    </a:cubicBezTo>
                    <a:cubicBezTo>
                      <a:pt x="1" y="671"/>
                      <a:pt x="98" y="827"/>
                      <a:pt x="273" y="924"/>
                    </a:cubicBezTo>
                    <a:cubicBezTo>
                      <a:pt x="448" y="1022"/>
                      <a:pt x="643" y="1060"/>
                      <a:pt x="837" y="1060"/>
                    </a:cubicBezTo>
                    <a:cubicBezTo>
                      <a:pt x="993" y="1060"/>
                      <a:pt x="1168" y="1022"/>
                      <a:pt x="1343" y="963"/>
                    </a:cubicBezTo>
                    <a:cubicBezTo>
                      <a:pt x="1265" y="924"/>
                      <a:pt x="1246" y="846"/>
                      <a:pt x="1265" y="769"/>
                    </a:cubicBezTo>
                    <a:cubicBezTo>
                      <a:pt x="1280" y="740"/>
                      <a:pt x="1325" y="722"/>
                      <a:pt x="1379" y="722"/>
                    </a:cubicBezTo>
                    <a:cubicBezTo>
                      <a:pt x="1399" y="722"/>
                      <a:pt x="1420" y="724"/>
                      <a:pt x="1440" y="730"/>
                    </a:cubicBezTo>
                    <a:lnTo>
                      <a:pt x="1538" y="808"/>
                    </a:lnTo>
                    <a:cubicBezTo>
                      <a:pt x="1616" y="730"/>
                      <a:pt x="1654" y="632"/>
                      <a:pt x="1654" y="535"/>
                    </a:cubicBezTo>
                    <a:cubicBezTo>
                      <a:pt x="1654" y="380"/>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2"/>
              <p:cNvSpPr/>
              <p:nvPr/>
            </p:nvSpPr>
            <p:spPr>
              <a:xfrm>
                <a:off x="397000" y="1260925"/>
                <a:ext cx="7325" cy="5650"/>
              </a:xfrm>
              <a:custGeom>
                <a:avLst/>
                <a:gdLst/>
                <a:ahLst/>
                <a:cxnLst/>
                <a:rect l="l" t="t" r="r" b="b"/>
                <a:pathLst>
                  <a:path w="293" h="226" extrusionOk="0">
                    <a:moveTo>
                      <a:pt x="139" y="0"/>
                    </a:moveTo>
                    <a:cubicBezTo>
                      <a:pt x="102" y="0"/>
                      <a:pt x="57" y="14"/>
                      <a:pt x="20" y="51"/>
                    </a:cubicBezTo>
                    <a:cubicBezTo>
                      <a:pt x="0" y="109"/>
                      <a:pt x="0" y="167"/>
                      <a:pt x="78" y="226"/>
                    </a:cubicBezTo>
                    <a:cubicBezTo>
                      <a:pt x="98" y="226"/>
                      <a:pt x="117" y="206"/>
                      <a:pt x="156" y="206"/>
                    </a:cubicBezTo>
                    <a:cubicBezTo>
                      <a:pt x="195" y="187"/>
                      <a:pt x="253" y="128"/>
                      <a:pt x="292" y="90"/>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2"/>
              <p:cNvSpPr/>
              <p:nvPr/>
            </p:nvSpPr>
            <p:spPr>
              <a:xfrm>
                <a:off x="357600" y="1172450"/>
                <a:ext cx="35050" cy="27500"/>
              </a:xfrm>
              <a:custGeom>
                <a:avLst/>
                <a:gdLst/>
                <a:ahLst/>
                <a:cxnLst/>
                <a:rect l="l" t="t" r="r" b="b"/>
                <a:pathLst>
                  <a:path w="1402" h="1100" extrusionOk="0">
                    <a:moveTo>
                      <a:pt x="577" y="0"/>
                    </a:moveTo>
                    <a:cubicBezTo>
                      <a:pt x="375" y="0"/>
                      <a:pt x="176" y="49"/>
                      <a:pt x="20" y="146"/>
                    </a:cubicBezTo>
                    <a:cubicBezTo>
                      <a:pt x="0" y="146"/>
                      <a:pt x="0" y="166"/>
                      <a:pt x="0" y="166"/>
                    </a:cubicBezTo>
                    <a:lnTo>
                      <a:pt x="0" y="555"/>
                    </a:lnTo>
                    <a:cubicBezTo>
                      <a:pt x="0" y="477"/>
                      <a:pt x="39" y="438"/>
                      <a:pt x="137" y="360"/>
                    </a:cubicBezTo>
                    <a:cubicBezTo>
                      <a:pt x="273" y="282"/>
                      <a:pt x="428" y="263"/>
                      <a:pt x="584" y="263"/>
                    </a:cubicBezTo>
                    <a:cubicBezTo>
                      <a:pt x="759" y="263"/>
                      <a:pt x="895" y="282"/>
                      <a:pt x="1012" y="360"/>
                    </a:cubicBezTo>
                    <a:cubicBezTo>
                      <a:pt x="1109" y="418"/>
                      <a:pt x="1168" y="477"/>
                      <a:pt x="1168" y="555"/>
                    </a:cubicBezTo>
                    <a:cubicBezTo>
                      <a:pt x="1168" y="632"/>
                      <a:pt x="1109" y="671"/>
                      <a:pt x="1012" y="749"/>
                    </a:cubicBezTo>
                    <a:cubicBezTo>
                      <a:pt x="895" y="827"/>
                      <a:pt x="730" y="866"/>
                      <a:pt x="567" y="866"/>
                    </a:cubicBezTo>
                    <a:cubicBezTo>
                      <a:pt x="404" y="866"/>
                      <a:pt x="244" y="827"/>
                      <a:pt x="137" y="749"/>
                    </a:cubicBezTo>
                    <a:cubicBezTo>
                      <a:pt x="39" y="710"/>
                      <a:pt x="0" y="632"/>
                      <a:pt x="0" y="555"/>
                    </a:cubicBezTo>
                    <a:lnTo>
                      <a:pt x="0" y="924"/>
                    </a:lnTo>
                    <a:lnTo>
                      <a:pt x="20" y="944"/>
                    </a:lnTo>
                    <a:cubicBezTo>
                      <a:pt x="176" y="1041"/>
                      <a:pt x="390" y="1099"/>
                      <a:pt x="584" y="1099"/>
                    </a:cubicBezTo>
                    <a:cubicBezTo>
                      <a:pt x="759" y="1099"/>
                      <a:pt x="954" y="1041"/>
                      <a:pt x="1090" y="963"/>
                    </a:cubicBezTo>
                    <a:cubicBezTo>
                      <a:pt x="1051" y="944"/>
                      <a:pt x="1012" y="866"/>
                      <a:pt x="1051" y="808"/>
                    </a:cubicBezTo>
                    <a:cubicBezTo>
                      <a:pt x="1066" y="764"/>
                      <a:pt x="1113" y="742"/>
                      <a:pt x="1160" y="742"/>
                    </a:cubicBezTo>
                    <a:cubicBezTo>
                      <a:pt x="1176" y="742"/>
                      <a:pt x="1192" y="744"/>
                      <a:pt x="1207" y="749"/>
                    </a:cubicBezTo>
                    <a:lnTo>
                      <a:pt x="1284" y="808"/>
                    </a:lnTo>
                    <a:cubicBezTo>
                      <a:pt x="1362" y="730"/>
                      <a:pt x="1401" y="632"/>
                      <a:pt x="1401" y="535"/>
                    </a:cubicBezTo>
                    <a:cubicBezTo>
                      <a:pt x="1401" y="380"/>
                      <a:pt x="1304" y="243"/>
                      <a:pt x="1148" y="146"/>
                    </a:cubicBezTo>
                    <a:cubicBezTo>
                      <a:pt x="983" y="49"/>
                      <a:pt x="779"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2"/>
              <p:cNvSpPr/>
              <p:nvPr/>
            </p:nvSpPr>
            <p:spPr>
              <a:xfrm>
                <a:off x="383875" y="1191400"/>
                <a:ext cx="7300" cy="5625"/>
              </a:xfrm>
              <a:custGeom>
                <a:avLst/>
                <a:gdLst/>
                <a:ahLst/>
                <a:cxnLst/>
                <a:rect l="l" t="t" r="r" b="b"/>
                <a:pathLst>
                  <a:path w="292" h="225" extrusionOk="0">
                    <a:moveTo>
                      <a:pt x="101" y="0"/>
                    </a:moveTo>
                    <a:cubicBezTo>
                      <a:pt x="60" y="0"/>
                      <a:pt x="30" y="25"/>
                      <a:pt x="19" y="69"/>
                    </a:cubicBezTo>
                    <a:cubicBezTo>
                      <a:pt x="0" y="108"/>
                      <a:pt x="0" y="186"/>
                      <a:pt x="58" y="225"/>
                    </a:cubicBezTo>
                    <a:cubicBezTo>
                      <a:pt x="97" y="225"/>
                      <a:pt x="97" y="205"/>
                      <a:pt x="117" y="205"/>
                    </a:cubicBezTo>
                    <a:cubicBezTo>
                      <a:pt x="195" y="166"/>
                      <a:pt x="233" y="127"/>
                      <a:pt x="292" y="88"/>
                    </a:cubicBezTo>
                    <a:lnTo>
                      <a:pt x="214" y="50"/>
                    </a:lnTo>
                    <a:cubicBezTo>
                      <a:pt x="171" y="15"/>
                      <a:pt x="132"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2"/>
              <p:cNvSpPr/>
              <p:nvPr/>
            </p:nvSpPr>
            <p:spPr>
              <a:xfrm>
                <a:off x="394075" y="1103875"/>
                <a:ext cx="41375" cy="26525"/>
              </a:xfrm>
              <a:custGeom>
                <a:avLst/>
                <a:gdLst/>
                <a:ahLst/>
                <a:cxnLst/>
                <a:rect l="l" t="t" r="r" b="b"/>
                <a:pathLst>
                  <a:path w="1655" h="1061" extrusionOk="0">
                    <a:moveTo>
                      <a:pt x="1303" y="714"/>
                    </a:moveTo>
                    <a:cubicBezTo>
                      <a:pt x="1269" y="719"/>
                      <a:pt x="1240" y="738"/>
                      <a:pt x="1217" y="759"/>
                    </a:cubicBezTo>
                    <a:lnTo>
                      <a:pt x="1217" y="759"/>
                    </a:lnTo>
                    <a:cubicBezTo>
                      <a:pt x="1241" y="750"/>
                      <a:pt x="1263" y="740"/>
                      <a:pt x="1285" y="730"/>
                    </a:cubicBezTo>
                    <a:cubicBezTo>
                      <a:pt x="1291" y="724"/>
                      <a:pt x="1297" y="719"/>
                      <a:pt x="1303" y="714"/>
                    </a:cubicBezTo>
                    <a:close/>
                    <a:moveTo>
                      <a:pt x="827"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lnTo>
                      <a:pt x="1265" y="944"/>
                    </a:lnTo>
                    <a:cubicBezTo>
                      <a:pt x="1207" y="924"/>
                      <a:pt x="1187" y="846"/>
                      <a:pt x="1207" y="768"/>
                    </a:cubicBezTo>
                    <a:cubicBezTo>
                      <a:pt x="1210" y="765"/>
                      <a:pt x="1214" y="762"/>
                      <a:pt x="1217" y="759"/>
                    </a:cubicBezTo>
                    <a:lnTo>
                      <a:pt x="1217" y="759"/>
                    </a:lnTo>
                    <a:cubicBezTo>
                      <a:pt x="1111" y="798"/>
                      <a:pt x="983" y="817"/>
                      <a:pt x="854" y="817"/>
                    </a:cubicBezTo>
                    <a:cubicBezTo>
                      <a:pt x="696" y="817"/>
                      <a:pt x="536" y="788"/>
                      <a:pt x="409" y="730"/>
                    </a:cubicBezTo>
                    <a:cubicBezTo>
                      <a:pt x="312" y="671"/>
                      <a:pt x="273" y="593"/>
                      <a:pt x="273" y="516"/>
                    </a:cubicBezTo>
                    <a:cubicBezTo>
                      <a:pt x="273" y="457"/>
                      <a:pt x="312" y="399"/>
                      <a:pt x="409" y="321"/>
                    </a:cubicBezTo>
                    <a:cubicBezTo>
                      <a:pt x="526" y="263"/>
                      <a:pt x="701" y="224"/>
                      <a:pt x="837" y="224"/>
                    </a:cubicBezTo>
                    <a:cubicBezTo>
                      <a:pt x="1012" y="224"/>
                      <a:pt x="1168" y="263"/>
                      <a:pt x="1285" y="321"/>
                    </a:cubicBezTo>
                    <a:cubicBezTo>
                      <a:pt x="1382" y="379"/>
                      <a:pt x="1421" y="457"/>
                      <a:pt x="1421" y="516"/>
                    </a:cubicBezTo>
                    <a:cubicBezTo>
                      <a:pt x="1421" y="588"/>
                      <a:pt x="1387" y="644"/>
                      <a:pt x="1303" y="714"/>
                    </a:cubicBezTo>
                    <a:lnTo>
                      <a:pt x="1303" y="714"/>
                    </a:lnTo>
                    <a:cubicBezTo>
                      <a:pt x="1308" y="714"/>
                      <a:pt x="1313" y="713"/>
                      <a:pt x="1319" y="713"/>
                    </a:cubicBezTo>
                    <a:cubicBezTo>
                      <a:pt x="1338" y="713"/>
                      <a:pt x="1359" y="718"/>
                      <a:pt x="1382" y="730"/>
                    </a:cubicBezTo>
                    <a:lnTo>
                      <a:pt x="1538" y="827"/>
                    </a:lnTo>
                    <a:cubicBezTo>
                      <a:pt x="1596" y="749"/>
                      <a:pt x="1654" y="632"/>
                      <a:pt x="1654" y="535"/>
                    </a:cubicBezTo>
                    <a:cubicBezTo>
                      <a:pt x="1654" y="37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2"/>
              <p:cNvSpPr/>
              <p:nvPr/>
            </p:nvSpPr>
            <p:spPr>
              <a:xfrm>
                <a:off x="424225" y="1121475"/>
                <a:ext cx="8775" cy="6500"/>
              </a:xfrm>
              <a:custGeom>
                <a:avLst/>
                <a:gdLst/>
                <a:ahLst/>
                <a:cxnLst/>
                <a:rect l="l" t="t" r="r" b="b"/>
                <a:pathLst>
                  <a:path w="351" h="260" extrusionOk="0">
                    <a:moveTo>
                      <a:pt x="133" y="0"/>
                    </a:moveTo>
                    <a:cubicBezTo>
                      <a:pt x="99" y="0"/>
                      <a:pt x="63" y="19"/>
                      <a:pt x="40" y="64"/>
                    </a:cubicBezTo>
                    <a:cubicBezTo>
                      <a:pt x="1" y="103"/>
                      <a:pt x="1" y="181"/>
                      <a:pt x="79" y="240"/>
                    </a:cubicBezTo>
                    <a:lnTo>
                      <a:pt x="137" y="259"/>
                    </a:lnTo>
                    <a:cubicBezTo>
                      <a:pt x="156" y="240"/>
                      <a:pt x="195" y="240"/>
                      <a:pt x="234" y="201"/>
                    </a:cubicBezTo>
                    <a:cubicBezTo>
                      <a:pt x="254" y="181"/>
                      <a:pt x="293" y="162"/>
                      <a:pt x="351" y="123"/>
                    </a:cubicBezTo>
                    <a:lnTo>
                      <a:pt x="195" y="26"/>
                    </a:lnTo>
                    <a:cubicBezTo>
                      <a:pt x="179" y="9"/>
                      <a:pt x="156"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2"/>
              <p:cNvSpPr/>
              <p:nvPr/>
            </p:nvSpPr>
            <p:spPr>
              <a:xfrm>
                <a:off x="368300" y="994425"/>
                <a:ext cx="41375" cy="26525"/>
              </a:xfrm>
              <a:custGeom>
                <a:avLst/>
                <a:gdLst/>
                <a:ahLst/>
                <a:cxnLst/>
                <a:rect l="l" t="t" r="r" b="b"/>
                <a:pathLst>
                  <a:path w="1655" h="1061" extrusionOk="0">
                    <a:moveTo>
                      <a:pt x="818" y="244"/>
                    </a:moveTo>
                    <a:cubicBezTo>
                      <a:pt x="954" y="244"/>
                      <a:pt x="1129" y="263"/>
                      <a:pt x="1246" y="341"/>
                    </a:cubicBezTo>
                    <a:cubicBezTo>
                      <a:pt x="1343" y="380"/>
                      <a:pt x="1382" y="458"/>
                      <a:pt x="1382" y="536"/>
                    </a:cubicBezTo>
                    <a:cubicBezTo>
                      <a:pt x="1382" y="594"/>
                      <a:pt x="1343" y="652"/>
                      <a:pt x="1246" y="730"/>
                    </a:cubicBezTo>
                    <a:cubicBezTo>
                      <a:pt x="1139" y="798"/>
                      <a:pt x="983" y="832"/>
                      <a:pt x="822" y="832"/>
                    </a:cubicBezTo>
                    <a:cubicBezTo>
                      <a:pt x="662" y="832"/>
                      <a:pt x="497" y="798"/>
                      <a:pt x="370" y="730"/>
                    </a:cubicBezTo>
                    <a:cubicBezTo>
                      <a:pt x="273" y="672"/>
                      <a:pt x="234" y="594"/>
                      <a:pt x="234" y="536"/>
                    </a:cubicBezTo>
                    <a:cubicBezTo>
                      <a:pt x="234" y="458"/>
                      <a:pt x="273" y="399"/>
                      <a:pt x="370" y="341"/>
                    </a:cubicBezTo>
                    <a:cubicBezTo>
                      <a:pt x="487" y="263"/>
                      <a:pt x="662" y="244"/>
                      <a:pt x="818" y="244"/>
                    </a:cubicBezTo>
                    <a:close/>
                    <a:moveTo>
                      <a:pt x="830" y="1"/>
                    </a:moveTo>
                    <a:cubicBezTo>
                      <a:pt x="628" y="1"/>
                      <a:pt x="428" y="49"/>
                      <a:pt x="273" y="147"/>
                    </a:cubicBezTo>
                    <a:cubicBezTo>
                      <a:pt x="98" y="244"/>
                      <a:pt x="0" y="380"/>
                      <a:pt x="0" y="536"/>
                    </a:cubicBezTo>
                    <a:cubicBezTo>
                      <a:pt x="0" y="672"/>
                      <a:pt x="98" y="827"/>
                      <a:pt x="273" y="925"/>
                    </a:cubicBezTo>
                    <a:cubicBezTo>
                      <a:pt x="448" y="1022"/>
                      <a:pt x="642" y="1061"/>
                      <a:pt x="837" y="1061"/>
                    </a:cubicBezTo>
                    <a:cubicBezTo>
                      <a:pt x="973" y="1061"/>
                      <a:pt x="1129" y="1041"/>
                      <a:pt x="1265" y="983"/>
                    </a:cubicBezTo>
                    <a:lnTo>
                      <a:pt x="1226" y="964"/>
                    </a:lnTo>
                    <a:cubicBezTo>
                      <a:pt x="1148" y="944"/>
                      <a:pt x="1129" y="866"/>
                      <a:pt x="1168" y="789"/>
                    </a:cubicBezTo>
                    <a:cubicBezTo>
                      <a:pt x="1196" y="760"/>
                      <a:pt x="1235" y="742"/>
                      <a:pt x="1285" y="742"/>
                    </a:cubicBezTo>
                    <a:cubicBezTo>
                      <a:pt x="1303" y="742"/>
                      <a:pt x="1322" y="744"/>
                      <a:pt x="1343" y="750"/>
                    </a:cubicBezTo>
                    <a:lnTo>
                      <a:pt x="1518" y="847"/>
                    </a:lnTo>
                    <a:cubicBezTo>
                      <a:pt x="1615" y="750"/>
                      <a:pt x="1654" y="652"/>
                      <a:pt x="1654" y="536"/>
                    </a:cubicBezTo>
                    <a:cubicBezTo>
                      <a:pt x="1654" y="380"/>
                      <a:pt x="1557" y="244"/>
                      <a:pt x="1401" y="147"/>
                    </a:cubicBezTo>
                    <a:cubicBezTo>
                      <a:pt x="1236" y="49"/>
                      <a:pt x="1032"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2"/>
              <p:cNvSpPr/>
              <p:nvPr/>
            </p:nvSpPr>
            <p:spPr>
              <a:xfrm>
                <a:off x="396500" y="1012875"/>
                <a:ext cx="9275" cy="6150"/>
              </a:xfrm>
              <a:custGeom>
                <a:avLst/>
                <a:gdLst/>
                <a:ahLst/>
                <a:cxnLst/>
                <a:rect l="l" t="t" r="r" b="b"/>
                <a:pathLst>
                  <a:path w="371" h="246" extrusionOk="0">
                    <a:moveTo>
                      <a:pt x="131" y="0"/>
                    </a:moveTo>
                    <a:cubicBezTo>
                      <a:pt x="94" y="0"/>
                      <a:pt x="57" y="14"/>
                      <a:pt x="20" y="51"/>
                    </a:cubicBezTo>
                    <a:cubicBezTo>
                      <a:pt x="1" y="109"/>
                      <a:pt x="1" y="187"/>
                      <a:pt x="79" y="226"/>
                    </a:cubicBezTo>
                    <a:lnTo>
                      <a:pt x="118" y="245"/>
                    </a:lnTo>
                    <a:cubicBezTo>
                      <a:pt x="176" y="226"/>
                      <a:pt x="215" y="206"/>
                      <a:pt x="234" y="187"/>
                    </a:cubicBezTo>
                    <a:cubicBezTo>
                      <a:pt x="293" y="148"/>
                      <a:pt x="332" y="128"/>
                      <a:pt x="371" y="109"/>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2"/>
              <p:cNvSpPr/>
              <p:nvPr/>
            </p:nvSpPr>
            <p:spPr>
              <a:xfrm>
                <a:off x="450000" y="1010475"/>
                <a:ext cx="41375" cy="27025"/>
              </a:xfrm>
              <a:custGeom>
                <a:avLst/>
                <a:gdLst/>
                <a:ahLst/>
                <a:cxnLst/>
                <a:rect l="l" t="t" r="r" b="b"/>
                <a:pathLst>
                  <a:path w="1655" h="1081" extrusionOk="0">
                    <a:moveTo>
                      <a:pt x="799" y="244"/>
                    </a:moveTo>
                    <a:cubicBezTo>
                      <a:pt x="974" y="244"/>
                      <a:pt x="1110" y="283"/>
                      <a:pt x="1227" y="341"/>
                    </a:cubicBezTo>
                    <a:cubicBezTo>
                      <a:pt x="1324" y="399"/>
                      <a:pt x="1382" y="477"/>
                      <a:pt x="1382" y="536"/>
                    </a:cubicBezTo>
                    <a:cubicBezTo>
                      <a:pt x="1382" y="613"/>
                      <a:pt x="1324" y="672"/>
                      <a:pt x="1227" y="730"/>
                    </a:cubicBezTo>
                    <a:cubicBezTo>
                      <a:pt x="1110" y="808"/>
                      <a:pt x="954" y="847"/>
                      <a:pt x="799" y="847"/>
                    </a:cubicBezTo>
                    <a:cubicBezTo>
                      <a:pt x="643" y="847"/>
                      <a:pt x="487" y="808"/>
                      <a:pt x="371" y="730"/>
                    </a:cubicBezTo>
                    <a:cubicBezTo>
                      <a:pt x="273" y="691"/>
                      <a:pt x="215" y="613"/>
                      <a:pt x="215" y="536"/>
                    </a:cubicBezTo>
                    <a:cubicBezTo>
                      <a:pt x="215" y="477"/>
                      <a:pt x="273" y="419"/>
                      <a:pt x="371" y="341"/>
                    </a:cubicBezTo>
                    <a:cubicBezTo>
                      <a:pt x="487" y="283"/>
                      <a:pt x="662" y="244"/>
                      <a:pt x="799" y="244"/>
                    </a:cubicBezTo>
                    <a:close/>
                    <a:moveTo>
                      <a:pt x="828" y="1"/>
                    </a:moveTo>
                    <a:cubicBezTo>
                      <a:pt x="628" y="1"/>
                      <a:pt x="429" y="49"/>
                      <a:pt x="273" y="147"/>
                    </a:cubicBezTo>
                    <a:cubicBezTo>
                      <a:pt x="98" y="244"/>
                      <a:pt x="1" y="399"/>
                      <a:pt x="1" y="536"/>
                    </a:cubicBezTo>
                    <a:cubicBezTo>
                      <a:pt x="1" y="691"/>
                      <a:pt x="98" y="827"/>
                      <a:pt x="273" y="925"/>
                    </a:cubicBezTo>
                    <a:cubicBezTo>
                      <a:pt x="429" y="1022"/>
                      <a:pt x="623" y="1080"/>
                      <a:pt x="818" y="1080"/>
                    </a:cubicBezTo>
                    <a:cubicBezTo>
                      <a:pt x="993" y="1080"/>
                      <a:pt x="1168" y="1061"/>
                      <a:pt x="1285" y="983"/>
                    </a:cubicBezTo>
                    <a:lnTo>
                      <a:pt x="1265" y="964"/>
                    </a:lnTo>
                    <a:cubicBezTo>
                      <a:pt x="1188" y="964"/>
                      <a:pt x="1168" y="886"/>
                      <a:pt x="1188" y="808"/>
                    </a:cubicBezTo>
                    <a:cubicBezTo>
                      <a:pt x="1201" y="781"/>
                      <a:pt x="1244" y="753"/>
                      <a:pt x="1296" y="753"/>
                    </a:cubicBezTo>
                    <a:cubicBezTo>
                      <a:pt x="1317" y="753"/>
                      <a:pt x="1340" y="758"/>
                      <a:pt x="1363" y="769"/>
                    </a:cubicBezTo>
                    <a:lnTo>
                      <a:pt x="1499" y="827"/>
                    </a:lnTo>
                    <a:cubicBezTo>
                      <a:pt x="1596" y="730"/>
                      <a:pt x="1655" y="633"/>
                      <a:pt x="1655" y="536"/>
                    </a:cubicBezTo>
                    <a:cubicBezTo>
                      <a:pt x="1655" y="399"/>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2"/>
              <p:cNvSpPr/>
              <p:nvPr/>
            </p:nvSpPr>
            <p:spPr>
              <a:xfrm>
                <a:off x="479200" y="1029875"/>
                <a:ext cx="8275" cy="6175"/>
              </a:xfrm>
              <a:custGeom>
                <a:avLst/>
                <a:gdLst/>
                <a:ahLst/>
                <a:cxnLst/>
                <a:rect l="l" t="t" r="r" b="b"/>
                <a:pathLst>
                  <a:path w="331" h="247" extrusionOk="0">
                    <a:moveTo>
                      <a:pt x="131" y="1"/>
                    </a:moveTo>
                    <a:cubicBezTo>
                      <a:pt x="94" y="1"/>
                      <a:pt x="57" y="14"/>
                      <a:pt x="20" y="51"/>
                    </a:cubicBezTo>
                    <a:cubicBezTo>
                      <a:pt x="0" y="110"/>
                      <a:pt x="0" y="188"/>
                      <a:pt x="78" y="227"/>
                    </a:cubicBezTo>
                    <a:lnTo>
                      <a:pt x="97" y="246"/>
                    </a:lnTo>
                    <a:cubicBezTo>
                      <a:pt x="117" y="227"/>
                      <a:pt x="175" y="227"/>
                      <a:pt x="195" y="207"/>
                    </a:cubicBezTo>
                    <a:cubicBezTo>
                      <a:pt x="234" y="149"/>
                      <a:pt x="292" y="110"/>
                      <a:pt x="331" y="71"/>
                    </a:cubicBezTo>
                    <a:lnTo>
                      <a:pt x="195" y="13"/>
                    </a:lnTo>
                    <a:cubicBezTo>
                      <a:pt x="173" y="5"/>
                      <a:pt x="15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2"/>
              <p:cNvSpPr/>
              <p:nvPr/>
            </p:nvSpPr>
            <p:spPr>
              <a:xfrm>
                <a:off x="357125" y="911500"/>
                <a:ext cx="2450" cy="12175"/>
              </a:xfrm>
              <a:custGeom>
                <a:avLst/>
                <a:gdLst/>
                <a:ahLst/>
                <a:cxnLst/>
                <a:rect l="l" t="t" r="r" b="b"/>
                <a:pathLst>
                  <a:path w="98" h="487" extrusionOk="0">
                    <a:moveTo>
                      <a:pt x="0" y="1"/>
                    </a:moveTo>
                    <a:lnTo>
                      <a:pt x="0" y="487"/>
                    </a:lnTo>
                    <a:cubicBezTo>
                      <a:pt x="58" y="409"/>
                      <a:pt x="97" y="351"/>
                      <a:pt x="97" y="253"/>
                    </a:cubicBezTo>
                    <a:cubicBezTo>
                      <a:pt x="97" y="156"/>
                      <a:pt x="58" y="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2"/>
              <p:cNvSpPr/>
              <p:nvPr/>
            </p:nvSpPr>
            <p:spPr>
              <a:xfrm>
                <a:off x="445625" y="946275"/>
                <a:ext cx="41375" cy="26525"/>
              </a:xfrm>
              <a:custGeom>
                <a:avLst/>
                <a:gdLst/>
                <a:ahLst/>
                <a:cxnLst/>
                <a:rect l="l" t="t" r="r" b="b"/>
                <a:pathLst>
                  <a:path w="1655" h="1061" extrusionOk="0">
                    <a:moveTo>
                      <a:pt x="798" y="263"/>
                    </a:moveTo>
                    <a:cubicBezTo>
                      <a:pt x="974" y="263"/>
                      <a:pt x="1129" y="283"/>
                      <a:pt x="1246" y="361"/>
                    </a:cubicBezTo>
                    <a:cubicBezTo>
                      <a:pt x="1343" y="419"/>
                      <a:pt x="1382" y="477"/>
                      <a:pt x="1382" y="555"/>
                    </a:cubicBezTo>
                    <a:cubicBezTo>
                      <a:pt x="1382" y="633"/>
                      <a:pt x="1343" y="672"/>
                      <a:pt x="1246" y="750"/>
                    </a:cubicBezTo>
                    <a:cubicBezTo>
                      <a:pt x="1139" y="827"/>
                      <a:pt x="978" y="866"/>
                      <a:pt x="815" y="866"/>
                    </a:cubicBezTo>
                    <a:cubicBezTo>
                      <a:pt x="653" y="866"/>
                      <a:pt x="487" y="827"/>
                      <a:pt x="370" y="750"/>
                    </a:cubicBezTo>
                    <a:cubicBezTo>
                      <a:pt x="273" y="711"/>
                      <a:pt x="215" y="633"/>
                      <a:pt x="215" y="555"/>
                    </a:cubicBezTo>
                    <a:cubicBezTo>
                      <a:pt x="215" y="477"/>
                      <a:pt x="273" y="438"/>
                      <a:pt x="370" y="361"/>
                    </a:cubicBezTo>
                    <a:cubicBezTo>
                      <a:pt x="487" y="283"/>
                      <a:pt x="662" y="263"/>
                      <a:pt x="798" y="263"/>
                    </a:cubicBezTo>
                    <a:close/>
                    <a:moveTo>
                      <a:pt x="828" y="1"/>
                    </a:moveTo>
                    <a:cubicBezTo>
                      <a:pt x="628" y="1"/>
                      <a:pt x="429" y="49"/>
                      <a:pt x="273" y="146"/>
                    </a:cubicBezTo>
                    <a:cubicBezTo>
                      <a:pt x="98" y="244"/>
                      <a:pt x="1" y="380"/>
                      <a:pt x="1" y="536"/>
                    </a:cubicBezTo>
                    <a:cubicBezTo>
                      <a:pt x="1" y="672"/>
                      <a:pt x="98" y="827"/>
                      <a:pt x="273" y="925"/>
                    </a:cubicBezTo>
                    <a:cubicBezTo>
                      <a:pt x="448" y="1022"/>
                      <a:pt x="643" y="1061"/>
                      <a:pt x="837" y="1061"/>
                    </a:cubicBezTo>
                    <a:cubicBezTo>
                      <a:pt x="993" y="1061"/>
                      <a:pt x="1168" y="1041"/>
                      <a:pt x="1324" y="964"/>
                    </a:cubicBezTo>
                    <a:lnTo>
                      <a:pt x="1265" y="944"/>
                    </a:lnTo>
                    <a:cubicBezTo>
                      <a:pt x="1188" y="944"/>
                      <a:pt x="1168" y="866"/>
                      <a:pt x="1226" y="808"/>
                    </a:cubicBezTo>
                    <a:cubicBezTo>
                      <a:pt x="1241" y="764"/>
                      <a:pt x="1288" y="742"/>
                      <a:pt x="1336" y="742"/>
                    </a:cubicBezTo>
                    <a:cubicBezTo>
                      <a:pt x="1352" y="742"/>
                      <a:pt x="1368" y="745"/>
                      <a:pt x="1382" y="750"/>
                    </a:cubicBezTo>
                    <a:lnTo>
                      <a:pt x="1538" y="827"/>
                    </a:lnTo>
                    <a:cubicBezTo>
                      <a:pt x="1616" y="750"/>
                      <a:pt x="1654" y="652"/>
                      <a:pt x="1654" y="536"/>
                    </a:cubicBezTo>
                    <a:cubicBezTo>
                      <a:pt x="1654" y="380"/>
                      <a:pt x="1557" y="244"/>
                      <a:pt x="1382" y="146"/>
                    </a:cubicBezTo>
                    <a:cubicBezTo>
                      <a:pt x="1226"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2"/>
              <p:cNvSpPr/>
              <p:nvPr/>
            </p:nvSpPr>
            <p:spPr>
              <a:xfrm>
                <a:off x="474825" y="965225"/>
                <a:ext cx="8775" cy="6600"/>
              </a:xfrm>
              <a:custGeom>
                <a:avLst/>
                <a:gdLst/>
                <a:ahLst/>
                <a:cxnLst/>
                <a:rect l="l" t="t" r="r" b="b"/>
                <a:pathLst>
                  <a:path w="351" h="264" extrusionOk="0">
                    <a:moveTo>
                      <a:pt x="136" y="0"/>
                    </a:moveTo>
                    <a:cubicBezTo>
                      <a:pt x="97" y="0"/>
                      <a:pt x="58" y="18"/>
                      <a:pt x="20" y="69"/>
                    </a:cubicBezTo>
                    <a:cubicBezTo>
                      <a:pt x="0" y="108"/>
                      <a:pt x="0" y="186"/>
                      <a:pt x="78" y="245"/>
                    </a:cubicBezTo>
                    <a:lnTo>
                      <a:pt x="117" y="264"/>
                    </a:lnTo>
                    <a:cubicBezTo>
                      <a:pt x="156" y="245"/>
                      <a:pt x="175" y="245"/>
                      <a:pt x="195" y="206"/>
                    </a:cubicBezTo>
                    <a:cubicBezTo>
                      <a:pt x="272" y="167"/>
                      <a:pt x="311" y="147"/>
                      <a:pt x="350" y="89"/>
                    </a:cubicBezTo>
                    <a:lnTo>
                      <a:pt x="195" y="11"/>
                    </a:lnTo>
                    <a:cubicBezTo>
                      <a:pt x="175" y="5"/>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2"/>
              <p:cNvSpPr/>
              <p:nvPr/>
            </p:nvSpPr>
            <p:spPr>
              <a:xfrm>
                <a:off x="561875" y="1137900"/>
                <a:ext cx="41375" cy="27025"/>
              </a:xfrm>
              <a:custGeom>
                <a:avLst/>
                <a:gdLst/>
                <a:ahLst/>
                <a:cxnLst/>
                <a:rect l="l" t="t" r="r" b="b"/>
                <a:pathLst>
                  <a:path w="1655" h="1081" extrusionOk="0">
                    <a:moveTo>
                      <a:pt x="1266" y="749"/>
                    </a:moveTo>
                    <a:cubicBezTo>
                      <a:pt x="1247" y="754"/>
                      <a:pt x="1231" y="762"/>
                      <a:pt x="1220" y="772"/>
                    </a:cubicBezTo>
                    <a:lnTo>
                      <a:pt x="1220" y="772"/>
                    </a:lnTo>
                    <a:cubicBezTo>
                      <a:pt x="1235" y="765"/>
                      <a:pt x="1251" y="758"/>
                      <a:pt x="1265" y="750"/>
                    </a:cubicBezTo>
                    <a:cubicBezTo>
                      <a:pt x="1265" y="750"/>
                      <a:pt x="1266" y="749"/>
                      <a:pt x="1266" y="749"/>
                    </a:cubicBezTo>
                    <a:close/>
                    <a:moveTo>
                      <a:pt x="825" y="1"/>
                    </a:moveTo>
                    <a:cubicBezTo>
                      <a:pt x="623" y="1"/>
                      <a:pt x="419" y="49"/>
                      <a:pt x="253" y="147"/>
                    </a:cubicBezTo>
                    <a:cubicBezTo>
                      <a:pt x="98" y="244"/>
                      <a:pt x="1" y="380"/>
                      <a:pt x="1" y="536"/>
                    </a:cubicBezTo>
                    <a:cubicBezTo>
                      <a:pt x="1" y="692"/>
                      <a:pt x="98" y="847"/>
                      <a:pt x="273" y="944"/>
                    </a:cubicBezTo>
                    <a:cubicBezTo>
                      <a:pt x="429" y="1042"/>
                      <a:pt x="623" y="1081"/>
                      <a:pt x="818" y="1081"/>
                    </a:cubicBezTo>
                    <a:cubicBezTo>
                      <a:pt x="993" y="1081"/>
                      <a:pt x="1129" y="1061"/>
                      <a:pt x="1285" y="983"/>
                    </a:cubicBezTo>
                    <a:lnTo>
                      <a:pt x="1265" y="964"/>
                    </a:lnTo>
                    <a:cubicBezTo>
                      <a:pt x="1207" y="944"/>
                      <a:pt x="1187" y="867"/>
                      <a:pt x="1207" y="789"/>
                    </a:cubicBezTo>
                    <a:cubicBezTo>
                      <a:pt x="1210" y="783"/>
                      <a:pt x="1214" y="777"/>
                      <a:pt x="1220" y="772"/>
                    </a:cubicBezTo>
                    <a:lnTo>
                      <a:pt x="1220" y="772"/>
                    </a:lnTo>
                    <a:cubicBezTo>
                      <a:pt x="1101" y="825"/>
                      <a:pt x="955" y="852"/>
                      <a:pt x="813" y="852"/>
                    </a:cubicBezTo>
                    <a:cubicBezTo>
                      <a:pt x="652" y="852"/>
                      <a:pt x="497" y="818"/>
                      <a:pt x="390" y="750"/>
                    </a:cubicBezTo>
                    <a:cubicBezTo>
                      <a:pt x="292" y="692"/>
                      <a:pt x="234" y="633"/>
                      <a:pt x="234" y="555"/>
                    </a:cubicBezTo>
                    <a:cubicBezTo>
                      <a:pt x="234" y="478"/>
                      <a:pt x="292" y="400"/>
                      <a:pt x="390" y="361"/>
                    </a:cubicBezTo>
                    <a:cubicBezTo>
                      <a:pt x="506" y="283"/>
                      <a:pt x="681" y="264"/>
                      <a:pt x="818" y="264"/>
                    </a:cubicBezTo>
                    <a:cubicBezTo>
                      <a:pt x="993" y="264"/>
                      <a:pt x="1129" y="283"/>
                      <a:pt x="1265" y="361"/>
                    </a:cubicBezTo>
                    <a:cubicBezTo>
                      <a:pt x="1362" y="400"/>
                      <a:pt x="1401" y="478"/>
                      <a:pt x="1401" y="555"/>
                    </a:cubicBezTo>
                    <a:cubicBezTo>
                      <a:pt x="1401" y="633"/>
                      <a:pt x="1363" y="672"/>
                      <a:pt x="1266" y="749"/>
                    </a:cubicBezTo>
                    <a:lnTo>
                      <a:pt x="1266" y="749"/>
                    </a:lnTo>
                    <a:cubicBezTo>
                      <a:pt x="1282" y="745"/>
                      <a:pt x="1301" y="742"/>
                      <a:pt x="1320" y="742"/>
                    </a:cubicBezTo>
                    <a:cubicBezTo>
                      <a:pt x="1340" y="742"/>
                      <a:pt x="1361" y="745"/>
                      <a:pt x="1382" y="750"/>
                    </a:cubicBezTo>
                    <a:lnTo>
                      <a:pt x="1499" y="828"/>
                    </a:lnTo>
                    <a:cubicBezTo>
                      <a:pt x="1596" y="730"/>
                      <a:pt x="1654" y="633"/>
                      <a:pt x="1654" y="536"/>
                    </a:cubicBezTo>
                    <a:cubicBezTo>
                      <a:pt x="1654" y="38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2"/>
              <p:cNvSpPr/>
              <p:nvPr/>
            </p:nvSpPr>
            <p:spPr>
              <a:xfrm>
                <a:off x="592025" y="1156600"/>
                <a:ext cx="8300" cy="5900"/>
              </a:xfrm>
              <a:custGeom>
                <a:avLst/>
                <a:gdLst/>
                <a:ahLst/>
                <a:cxnLst/>
                <a:rect l="l" t="t" r="r" b="b"/>
                <a:pathLst>
                  <a:path w="332" h="236" extrusionOk="0">
                    <a:moveTo>
                      <a:pt x="124" y="0"/>
                    </a:moveTo>
                    <a:cubicBezTo>
                      <a:pt x="86" y="0"/>
                      <a:pt x="52" y="17"/>
                      <a:pt x="40" y="41"/>
                    </a:cubicBezTo>
                    <a:cubicBezTo>
                      <a:pt x="1" y="99"/>
                      <a:pt x="1" y="177"/>
                      <a:pt x="79" y="216"/>
                    </a:cubicBezTo>
                    <a:lnTo>
                      <a:pt x="98" y="235"/>
                    </a:lnTo>
                    <a:cubicBezTo>
                      <a:pt x="137" y="216"/>
                      <a:pt x="176" y="216"/>
                      <a:pt x="195" y="196"/>
                    </a:cubicBezTo>
                    <a:cubicBezTo>
                      <a:pt x="254" y="177"/>
                      <a:pt x="293" y="119"/>
                      <a:pt x="331" y="99"/>
                    </a:cubicBezTo>
                    <a:lnTo>
                      <a:pt x="195" y="21"/>
                    </a:lnTo>
                    <a:cubicBezTo>
                      <a:pt x="173" y="6"/>
                      <a:pt x="148"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2"/>
              <p:cNvSpPr/>
              <p:nvPr/>
            </p:nvSpPr>
            <p:spPr>
              <a:xfrm>
                <a:off x="488925" y="1128175"/>
                <a:ext cx="41850" cy="26550"/>
              </a:xfrm>
              <a:custGeom>
                <a:avLst/>
                <a:gdLst/>
                <a:ahLst/>
                <a:cxnLst/>
                <a:rect l="l" t="t" r="r" b="b"/>
                <a:pathLst>
                  <a:path w="1674" h="1062" extrusionOk="0">
                    <a:moveTo>
                      <a:pt x="817" y="244"/>
                    </a:moveTo>
                    <a:cubicBezTo>
                      <a:pt x="993" y="244"/>
                      <a:pt x="1129" y="263"/>
                      <a:pt x="1265" y="341"/>
                    </a:cubicBezTo>
                    <a:cubicBezTo>
                      <a:pt x="1362" y="380"/>
                      <a:pt x="1401" y="458"/>
                      <a:pt x="1401" y="536"/>
                    </a:cubicBezTo>
                    <a:cubicBezTo>
                      <a:pt x="1401" y="594"/>
                      <a:pt x="1362" y="653"/>
                      <a:pt x="1265" y="730"/>
                    </a:cubicBezTo>
                    <a:cubicBezTo>
                      <a:pt x="1138" y="798"/>
                      <a:pt x="973" y="832"/>
                      <a:pt x="813" y="832"/>
                    </a:cubicBezTo>
                    <a:cubicBezTo>
                      <a:pt x="652" y="832"/>
                      <a:pt x="496" y="798"/>
                      <a:pt x="389" y="730"/>
                    </a:cubicBezTo>
                    <a:cubicBezTo>
                      <a:pt x="292" y="672"/>
                      <a:pt x="234" y="594"/>
                      <a:pt x="234" y="536"/>
                    </a:cubicBezTo>
                    <a:cubicBezTo>
                      <a:pt x="234" y="458"/>
                      <a:pt x="292" y="380"/>
                      <a:pt x="389" y="341"/>
                    </a:cubicBezTo>
                    <a:cubicBezTo>
                      <a:pt x="506" y="263"/>
                      <a:pt x="681" y="244"/>
                      <a:pt x="817" y="244"/>
                    </a:cubicBezTo>
                    <a:close/>
                    <a:moveTo>
                      <a:pt x="847" y="1"/>
                    </a:moveTo>
                    <a:cubicBezTo>
                      <a:pt x="647" y="1"/>
                      <a:pt x="448" y="49"/>
                      <a:pt x="292" y="147"/>
                    </a:cubicBezTo>
                    <a:cubicBezTo>
                      <a:pt x="117" y="244"/>
                      <a:pt x="20" y="380"/>
                      <a:pt x="20" y="536"/>
                    </a:cubicBezTo>
                    <a:cubicBezTo>
                      <a:pt x="0" y="672"/>
                      <a:pt x="98" y="828"/>
                      <a:pt x="273" y="925"/>
                    </a:cubicBezTo>
                    <a:cubicBezTo>
                      <a:pt x="428" y="1022"/>
                      <a:pt x="623" y="1061"/>
                      <a:pt x="817" y="1061"/>
                    </a:cubicBezTo>
                    <a:cubicBezTo>
                      <a:pt x="993" y="1061"/>
                      <a:pt x="1168" y="1042"/>
                      <a:pt x="1304" y="964"/>
                    </a:cubicBezTo>
                    <a:cubicBezTo>
                      <a:pt x="1265" y="944"/>
                      <a:pt x="1245" y="867"/>
                      <a:pt x="1265" y="789"/>
                    </a:cubicBezTo>
                    <a:cubicBezTo>
                      <a:pt x="1279" y="760"/>
                      <a:pt x="1325" y="742"/>
                      <a:pt x="1371" y="742"/>
                    </a:cubicBezTo>
                    <a:cubicBezTo>
                      <a:pt x="1388" y="742"/>
                      <a:pt x="1405" y="745"/>
                      <a:pt x="1421" y="750"/>
                    </a:cubicBezTo>
                    <a:lnTo>
                      <a:pt x="1557" y="828"/>
                    </a:lnTo>
                    <a:cubicBezTo>
                      <a:pt x="1615" y="750"/>
                      <a:pt x="1673" y="653"/>
                      <a:pt x="1673" y="536"/>
                    </a:cubicBezTo>
                    <a:cubicBezTo>
                      <a:pt x="1673" y="380"/>
                      <a:pt x="1576" y="244"/>
                      <a:pt x="1401" y="147"/>
                    </a:cubicBezTo>
                    <a:cubicBezTo>
                      <a:pt x="1245" y="49"/>
                      <a:pt x="1046"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2"/>
              <p:cNvSpPr/>
              <p:nvPr/>
            </p:nvSpPr>
            <p:spPr>
              <a:xfrm>
                <a:off x="520050" y="1145450"/>
                <a:ext cx="7325" cy="6350"/>
              </a:xfrm>
              <a:custGeom>
                <a:avLst/>
                <a:gdLst/>
                <a:ahLst/>
                <a:cxnLst/>
                <a:rect l="l" t="t" r="r" b="b"/>
                <a:pathLst>
                  <a:path w="293" h="254" extrusionOk="0">
                    <a:moveTo>
                      <a:pt x="156" y="0"/>
                    </a:moveTo>
                    <a:cubicBezTo>
                      <a:pt x="137" y="0"/>
                      <a:pt x="59" y="39"/>
                      <a:pt x="20" y="78"/>
                    </a:cubicBezTo>
                    <a:cubicBezTo>
                      <a:pt x="0" y="117"/>
                      <a:pt x="0" y="195"/>
                      <a:pt x="59" y="253"/>
                    </a:cubicBezTo>
                    <a:cubicBezTo>
                      <a:pt x="98" y="253"/>
                      <a:pt x="117" y="214"/>
                      <a:pt x="137" y="195"/>
                    </a:cubicBezTo>
                    <a:cubicBezTo>
                      <a:pt x="195" y="176"/>
                      <a:pt x="234" y="117"/>
                      <a:pt x="292" y="78"/>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2"/>
              <p:cNvSpPr/>
              <p:nvPr/>
            </p:nvSpPr>
            <p:spPr>
              <a:xfrm>
                <a:off x="1417900" y="1087325"/>
                <a:ext cx="41350" cy="26525"/>
              </a:xfrm>
              <a:custGeom>
                <a:avLst/>
                <a:gdLst/>
                <a:ahLst/>
                <a:cxnLst/>
                <a:rect l="l" t="t" r="r" b="b"/>
                <a:pathLst>
                  <a:path w="1654" h="1061" extrusionOk="0">
                    <a:moveTo>
                      <a:pt x="374" y="721"/>
                    </a:moveTo>
                    <a:cubicBezTo>
                      <a:pt x="379" y="724"/>
                      <a:pt x="384" y="727"/>
                      <a:pt x="389" y="730"/>
                    </a:cubicBezTo>
                    <a:cubicBezTo>
                      <a:pt x="413" y="745"/>
                      <a:pt x="440" y="759"/>
                      <a:pt x="468" y="771"/>
                    </a:cubicBezTo>
                    <a:lnTo>
                      <a:pt x="468" y="771"/>
                    </a:lnTo>
                    <a:cubicBezTo>
                      <a:pt x="468" y="770"/>
                      <a:pt x="467" y="770"/>
                      <a:pt x="467" y="769"/>
                    </a:cubicBezTo>
                    <a:cubicBezTo>
                      <a:pt x="439" y="740"/>
                      <a:pt x="405" y="726"/>
                      <a:pt x="374" y="721"/>
                    </a:cubicBezTo>
                    <a:close/>
                    <a:moveTo>
                      <a:pt x="827" y="1"/>
                    </a:moveTo>
                    <a:cubicBezTo>
                      <a:pt x="628" y="1"/>
                      <a:pt x="428" y="49"/>
                      <a:pt x="273" y="146"/>
                    </a:cubicBezTo>
                    <a:cubicBezTo>
                      <a:pt x="98" y="244"/>
                      <a:pt x="0" y="380"/>
                      <a:pt x="0" y="536"/>
                    </a:cubicBezTo>
                    <a:cubicBezTo>
                      <a:pt x="0" y="633"/>
                      <a:pt x="39" y="750"/>
                      <a:pt x="136" y="827"/>
                    </a:cubicBezTo>
                    <a:lnTo>
                      <a:pt x="292" y="730"/>
                    </a:lnTo>
                    <a:cubicBezTo>
                      <a:pt x="306" y="723"/>
                      <a:pt x="326" y="718"/>
                      <a:pt x="348" y="718"/>
                    </a:cubicBezTo>
                    <a:cubicBezTo>
                      <a:pt x="356" y="718"/>
                      <a:pt x="365" y="719"/>
                      <a:pt x="374" y="721"/>
                    </a:cubicBezTo>
                    <a:lnTo>
                      <a:pt x="374" y="721"/>
                    </a:lnTo>
                    <a:cubicBezTo>
                      <a:pt x="286" y="665"/>
                      <a:pt x="234" y="609"/>
                      <a:pt x="234" y="536"/>
                    </a:cubicBezTo>
                    <a:cubicBezTo>
                      <a:pt x="234" y="458"/>
                      <a:pt x="312" y="380"/>
                      <a:pt x="389" y="341"/>
                    </a:cubicBezTo>
                    <a:cubicBezTo>
                      <a:pt x="506" y="263"/>
                      <a:pt x="681" y="244"/>
                      <a:pt x="817" y="244"/>
                    </a:cubicBezTo>
                    <a:cubicBezTo>
                      <a:pt x="993" y="244"/>
                      <a:pt x="1129" y="263"/>
                      <a:pt x="1265" y="341"/>
                    </a:cubicBezTo>
                    <a:cubicBezTo>
                      <a:pt x="1362" y="380"/>
                      <a:pt x="1401" y="458"/>
                      <a:pt x="1401" y="536"/>
                    </a:cubicBezTo>
                    <a:cubicBezTo>
                      <a:pt x="1401" y="613"/>
                      <a:pt x="1362" y="652"/>
                      <a:pt x="1265" y="730"/>
                    </a:cubicBezTo>
                    <a:cubicBezTo>
                      <a:pt x="1138" y="798"/>
                      <a:pt x="973" y="832"/>
                      <a:pt x="813" y="832"/>
                    </a:cubicBezTo>
                    <a:cubicBezTo>
                      <a:pt x="688" y="832"/>
                      <a:pt x="566" y="812"/>
                      <a:pt x="468" y="771"/>
                    </a:cubicBezTo>
                    <a:lnTo>
                      <a:pt x="468" y="771"/>
                    </a:lnTo>
                    <a:cubicBezTo>
                      <a:pt x="487" y="829"/>
                      <a:pt x="486" y="906"/>
                      <a:pt x="409" y="944"/>
                    </a:cubicBezTo>
                    <a:lnTo>
                      <a:pt x="370" y="964"/>
                    </a:lnTo>
                    <a:cubicBezTo>
                      <a:pt x="506" y="1022"/>
                      <a:pt x="681" y="1061"/>
                      <a:pt x="817" y="1061"/>
                    </a:cubicBezTo>
                    <a:cubicBezTo>
                      <a:pt x="1012" y="1061"/>
                      <a:pt x="1245" y="1022"/>
                      <a:pt x="1382" y="925"/>
                    </a:cubicBezTo>
                    <a:cubicBezTo>
                      <a:pt x="1557" y="827"/>
                      <a:pt x="1654" y="672"/>
                      <a:pt x="1654" y="536"/>
                    </a:cubicBezTo>
                    <a:cubicBezTo>
                      <a:pt x="1654" y="380"/>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2"/>
              <p:cNvSpPr/>
              <p:nvPr/>
            </p:nvSpPr>
            <p:spPr>
              <a:xfrm>
                <a:off x="1421300" y="1105150"/>
                <a:ext cx="8775" cy="6275"/>
              </a:xfrm>
              <a:custGeom>
                <a:avLst/>
                <a:gdLst/>
                <a:ahLst/>
                <a:cxnLst/>
                <a:rect l="l" t="t" r="r" b="b"/>
                <a:pathLst>
                  <a:path w="351" h="251" extrusionOk="0">
                    <a:moveTo>
                      <a:pt x="219" y="1"/>
                    </a:moveTo>
                    <a:cubicBezTo>
                      <a:pt x="200" y="1"/>
                      <a:pt x="179" y="6"/>
                      <a:pt x="156" y="17"/>
                    </a:cubicBezTo>
                    <a:lnTo>
                      <a:pt x="0" y="114"/>
                    </a:lnTo>
                    <a:cubicBezTo>
                      <a:pt x="59" y="153"/>
                      <a:pt x="78" y="192"/>
                      <a:pt x="137" y="212"/>
                    </a:cubicBezTo>
                    <a:cubicBezTo>
                      <a:pt x="156" y="231"/>
                      <a:pt x="195" y="231"/>
                      <a:pt x="234" y="251"/>
                    </a:cubicBezTo>
                    <a:lnTo>
                      <a:pt x="273" y="231"/>
                    </a:lnTo>
                    <a:cubicBezTo>
                      <a:pt x="351" y="212"/>
                      <a:pt x="351" y="114"/>
                      <a:pt x="331" y="56"/>
                    </a:cubicBezTo>
                    <a:cubicBezTo>
                      <a:pt x="304" y="29"/>
                      <a:pt x="266"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2"/>
              <p:cNvSpPr/>
              <p:nvPr/>
            </p:nvSpPr>
            <p:spPr>
              <a:xfrm>
                <a:off x="1311875" y="1117475"/>
                <a:ext cx="41350" cy="27025"/>
              </a:xfrm>
              <a:custGeom>
                <a:avLst/>
                <a:gdLst/>
                <a:ahLst/>
                <a:cxnLst/>
                <a:rect l="l" t="t" r="r" b="b"/>
                <a:pathLst>
                  <a:path w="1654" h="1081" extrusionOk="0">
                    <a:moveTo>
                      <a:pt x="837" y="244"/>
                    </a:moveTo>
                    <a:cubicBezTo>
                      <a:pt x="1012" y="244"/>
                      <a:pt x="1148" y="263"/>
                      <a:pt x="1265" y="341"/>
                    </a:cubicBezTo>
                    <a:cubicBezTo>
                      <a:pt x="1362" y="400"/>
                      <a:pt x="1420" y="458"/>
                      <a:pt x="1420" y="536"/>
                    </a:cubicBezTo>
                    <a:cubicBezTo>
                      <a:pt x="1420" y="614"/>
                      <a:pt x="1362" y="672"/>
                      <a:pt x="1265" y="730"/>
                    </a:cubicBezTo>
                    <a:cubicBezTo>
                      <a:pt x="1148" y="808"/>
                      <a:pt x="983" y="847"/>
                      <a:pt x="820" y="847"/>
                    </a:cubicBezTo>
                    <a:cubicBezTo>
                      <a:pt x="657" y="847"/>
                      <a:pt x="496" y="808"/>
                      <a:pt x="389" y="730"/>
                    </a:cubicBezTo>
                    <a:cubicBezTo>
                      <a:pt x="292" y="691"/>
                      <a:pt x="253" y="614"/>
                      <a:pt x="253" y="536"/>
                    </a:cubicBezTo>
                    <a:cubicBezTo>
                      <a:pt x="253" y="458"/>
                      <a:pt x="292" y="419"/>
                      <a:pt x="389" y="341"/>
                    </a:cubicBezTo>
                    <a:cubicBezTo>
                      <a:pt x="525" y="263"/>
                      <a:pt x="681" y="244"/>
                      <a:pt x="837" y="244"/>
                    </a:cubicBezTo>
                    <a:close/>
                    <a:moveTo>
                      <a:pt x="829" y="1"/>
                    </a:moveTo>
                    <a:cubicBezTo>
                      <a:pt x="628" y="1"/>
                      <a:pt x="428" y="49"/>
                      <a:pt x="272" y="147"/>
                    </a:cubicBezTo>
                    <a:cubicBezTo>
                      <a:pt x="97" y="244"/>
                      <a:pt x="0" y="400"/>
                      <a:pt x="0" y="536"/>
                    </a:cubicBezTo>
                    <a:cubicBezTo>
                      <a:pt x="0" y="633"/>
                      <a:pt x="58" y="730"/>
                      <a:pt x="136" y="808"/>
                    </a:cubicBezTo>
                    <a:lnTo>
                      <a:pt x="253" y="730"/>
                    </a:lnTo>
                    <a:cubicBezTo>
                      <a:pt x="262" y="726"/>
                      <a:pt x="274" y="723"/>
                      <a:pt x="286" y="723"/>
                    </a:cubicBezTo>
                    <a:cubicBezTo>
                      <a:pt x="328" y="723"/>
                      <a:pt x="384" y="749"/>
                      <a:pt x="428" y="808"/>
                    </a:cubicBezTo>
                    <a:cubicBezTo>
                      <a:pt x="448" y="847"/>
                      <a:pt x="448" y="925"/>
                      <a:pt x="370" y="983"/>
                    </a:cubicBezTo>
                    <a:lnTo>
                      <a:pt x="350" y="983"/>
                    </a:lnTo>
                    <a:cubicBezTo>
                      <a:pt x="486" y="1061"/>
                      <a:pt x="662" y="1081"/>
                      <a:pt x="837" y="1081"/>
                    </a:cubicBezTo>
                    <a:cubicBezTo>
                      <a:pt x="1031" y="1081"/>
                      <a:pt x="1245" y="1022"/>
                      <a:pt x="1401" y="925"/>
                    </a:cubicBezTo>
                    <a:cubicBezTo>
                      <a:pt x="1557" y="828"/>
                      <a:pt x="1654" y="691"/>
                      <a:pt x="1654" y="536"/>
                    </a:cubicBezTo>
                    <a:cubicBezTo>
                      <a:pt x="1654" y="400"/>
                      <a:pt x="1557" y="244"/>
                      <a:pt x="1401" y="147"/>
                    </a:cubicBezTo>
                    <a:cubicBezTo>
                      <a:pt x="1236"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2"/>
              <p:cNvSpPr/>
              <p:nvPr/>
            </p:nvSpPr>
            <p:spPr>
              <a:xfrm>
                <a:off x="1314775" y="1135550"/>
                <a:ext cx="8300" cy="5550"/>
              </a:xfrm>
              <a:custGeom>
                <a:avLst/>
                <a:gdLst/>
                <a:ahLst/>
                <a:cxnLst/>
                <a:rect l="l" t="t" r="r" b="b"/>
                <a:pathLst>
                  <a:path w="332" h="222" extrusionOk="0">
                    <a:moveTo>
                      <a:pt x="184" y="0"/>
                    </a:moveTo>
                    <a:cubicBezTo>
                      <a:pt x="167" y="0"/>
                      <a:pt x="152" y="2"/>
                      <a:pt x="137" y="7"/>
                    </a:cubicBezTo>
                    <a:lnTo>
                      <a:pt x="1" y="85"/>
                    </a:lnTo>
                    <a:cubicBezTo>
                      <a:pt x="59" y="143"/>
                      <a:pt x="79" y="182"/>
                      <a:pt x="156" y="202"/>
                    </a:cubicBezTo>
                    <a:cubicBezTo>
                      <a:pt x="176" y="221"/>
                      <a:pt x="215" y="221"/>
                      <a:pt x="234" y="221"/>
                    </a:cubicBezTo>
                    <a:lnTo>
                      <a:pt x="254" y="221"/>
                    </a:lnTo>
                    <a:cubicBezTo>
                      <a:pt x="312" y="202"/>
                      <a:pt x="332" y="124"/>
                      <a:pt x="312" y="66"/>
                    </a:cubicBezTo>
                    <a:cubicBezTo>
                      <a:pt x="283" y="22"/>
                      <a:pt x="232"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2"/>
              <p:cNvSpPr/>
              <p:nvPr/>
            </p:nvSpPr>
            <p:spPr>
              <a:xfrm>
                <a:off x="1399425" y="1004650"/>
                <a:ext cx="41350" cy="26525"/>
              </a:xfrm>
              <a:custGeom>
                <a:avLst/>
                <a:gdLst/>
                <a:ahLst/>
                <a:cxnLst/>
                <a:rect l="l" t="t" r="r" b="b"/>
                <a:pathLst>
                  <a:path w="1654" h="1061" extrusionOk="0">
                    <a:moveTo>
                      <a:pt x="339" y="722"/>
                    </a:moveTo>
                    <a:cubicBezTo>
                      <a:pt x="353" y="732"/>
                      <a:pt x="370" y="742"/>
                      <a:pt x="389" y="749"/>
                    </a:cubicBezTo>
                    <a:cubicBezTo>
                      <a:pt x="409" y="763"/>
                      <a:pt x="430" y="776"/>
                      <a:pt x="453" y="788"/>
                    </a:cubicBezTo>
                    <a:lnTo>
                      <a:pt x="453" y="788"/>
                    </a:lnTo>
                    <a:cubicBezTo>
                      <a:pt x="451" y="781"/>
                      <a:pt x="450" y="775"/>
                      <a:pt x="447" y="769"/>
                    </a:cubicBezTo>
                    <a:cubicBezTo>
                      <a:pt x="434" y="741"/>
                      <a:pt x="390" y="723"/>
                      <a:pt x="339" y="722"/>
                    </a:cubicBezTo>
                    <a:close/>
                    <a:moveTo>
                      <a:pt x="827" y="0"/>
                    </a:moveTo>
                    <a:cubicBezTo>
                      <a:pt x="627" y="0"/>
                      <a:pt x="428" y="49"/>
                      <a:pt x="272" y="146"/>
                    </a:cubicBezTo>
                    <a:cubicBezTo>
                      <a:pt x="97" y="243"/>
                      <a:pt x="0" y="380"/>
                      <a:pt x="0" y="535"/>
                    </a:cubicBezTo>
                    <a:cubicBezTo>
                      <a:pt x="0" y="632"/>
                      <a:pt x="58" y="730"/>
                      <a:pt x="136" y="827"/>
                    </a:cubicBezTo>
                    <a:lnTo>
                      <a:pt x="272" y="730"/>
                    </a:lnTo>
                    <a:cubicBezTo>
                      <a:pt x="293" y="725"/>
                      <a:pt x="314" y="722"/>
                      <a:pt x="334" y="722"/>
                    </a:cubicBezTo>
                    <a:cubicBezTo>
                      <a:pt x="335" y="722"/>
                      <a:pt x="337" y="722"/>
                      <a:pt x="339" y="722"/>
                    </a:cubicBezTo>
                    <a:lnTo>
                      <a:pt x="339" y="722"/>
                    </a:lnTo>
                    <a:cubicBezTo>
                      <a:pt x="278" y="680"/>
                      <a:pt x="253" y="617"/>
                      <a:pt x="253" y="555"/>
                    </a:cubicBezTo>
                    <a:cubicBezTo>
                      <a:pt x="253" y="477"/>
                      <a:pt x="292" y="418"/>
                      <a:pt x="389" y="360"/>
                    </a:cubicBezTo>
                    <a:cubicBezTo>
                      <a:pt x="506" y="282"/>
                      <a:pt x="681" y="263"/>
                      <a:pt x="837" y="263"/>
                    </a:cubicBezTo>
                    <a:cubicBezTo>
                      <a:pt x="992" y="263"/>
                      <a:pt x="1148" y="282"/>
                      <a:pt x="1265" y="360"/>
                    </a:cubicBezTo>
                    <a:cubicBezTo>
                      <a:pt x="1362" y="418"/>
                      <a:pt x="1420" y="477"/>
                      <a:pt x="1420" y="555"/>
                    </a:cubicBezTo>
                    <a:cubicBezTo>
                      <a:pt x="1420" y="632"/>
                      <a:pt x="1362" y="671"/>
                      <a:pt x="1265" y="749"/>
                    </a:cubicBezTo>
                    <a:cubicBezTo>
                      <a:pt x="1148" y="827"/>
                      <a:pt x="982" y="866"/>
                      <a:pt x="820" y="866"/>
                    </a:cubicBezTo>
                    <a:cubicBezTo>
                      <a:pt x="686" y="866"/>
                      <a:pt x="555" y="840"/>
                      <a:pt x="453" y="788"/>
                    </a:cubicBezTo>
                    <a:lnTo>
                      <a:pt x="453" y="788"/>
                    </a:lnTo>
                    <a:cubicBezTo>
                      <a:pt x="466" y="843"/>
                      <a:pt x="459" y="909"/>
                      <a:pt x="389" y="944"/>
                    </a:cubicBezTo>
                    <a:lnTo>
                      <a:pt x="350" y="963"/>
                    </a:lnTo>
                    <a:cubicBezTo>
                      <a:pt x="486" y="1041"/>
                      <a:pt x="661" y="1060"/>
                      <a:pt x="837" y="1060"/>
                    </a:cubicBezTo>
                    <a:cubicBezTo>
                      <a:pt x="1031" y="1060"/>
                      <a:pt x="1245" y="1022"/>
                      <a:pt x="1381" y="924"/>
                    </a:cubicBezTo>
                    <a:cubicBezTo>
                      <a:pt x="1556" y="827"/>
                      <a:pt x="1654" y="671"/>
                      <a:pt x="1654" y="535"/>
                    </a:cubicBezTo>
                    <a:cubicBezTo>
                      <a:pt x="1654" y="380"/>
                      <a:pt x="1556" y="243"/>
                      <a:pt x="1381" y="146"/>
                    </a:cubicBezTo>
                    <a:cubicBezTo>
                      <a:pt x="1226" y="49"/>
                      <a:pt x="1026"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2"/>
              <p:cNvSpPr/>
              <p:nvPr/>
            </p:nvSpPr>
            <p:spPr>
              <a:xfrm>
                <a:off x="1402825" y="1023175"/>
                <a:ext cx="8275" cy="6550"/>
              </a:xfrm>
              <a:custGeom>
                <a:avLst/>
                <a:gdLst/>
                <a:ahLst/>
                <a:cxnLst/>
                <a:rect l="l" t="t" r="r" b="b"/>
                <a:pathLst>
                  <a:path w="331" h="262" extrusionOk="0">
                    <a:moveTo>
                      <a:pt x="194" y="1"/>
                    </a:moveTo>
                    <a:cubicBezTo>
                      <a:pt x="175" y="1"/>
                      <a:pt x="156" y="3"/>
                      <a:pt x="136" y="8"/>
                    </a:cubicBezTo>
                    <a:lnTo>
                      <a:pt x="0" y="105"/>
                    </a:lnTo>
                    <a:cubicBezTo>
                      <a:pt x="39" y="125"/>
                      <a:pt x="97" y="164"/>
                      <a:pt x="136" y="203"/>
                    </a:cubicBezTo>
                    <a:cubicBezTo>
                      <a:pt x="156" y="222"/>
                      <a:pt x="195" y="222"/>
                      <a:pt x="214" y="261"/>
                    </a:cubicBezTo>
                    <a:lnTo>
                      <a:pt x="253" y="222"/>
                    </a:lnTo>
                    <a:cubicBezTo>
                      <a:pt x="311" y="203"/>
                      <a:pt x="331" y="125"/>
                      <a:pt x="311" y="67"/>
                    </a:cubicBezTo>
                    <a:cubicBezTo>
                      <a:pt x="297" y="23"/>
                      <a:pt x="249"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2"/>
              <p:cNvSpPr/>
              <p:nvPr/>
            </p:nvSpPr>
            <p:spPr>
              <a:xfrm>
                <a:off x="1310400" y="1025075"/>
                <a:ext cx="40875" cy="27025"/>
              </a:xfrm>
              <a:custGeom>
                <a:avLst/>
                <a:gdLst/>
                <a:ahLst/>
                <a:cxnLst/>
                <a:rect l="l" t="t" r="r" b="b"/>
                <a:pathLst>
                  <a:path w="1635" h="1081" extrusionOk="0">
                    <a:moveTo>
                      <a:pt x="818" y="263"/>
                    </a:moveTo>
                    <a:cubicBezTo>
                      <a:pt x="974" y="263"/>
                      <a:pt x="1129" y="302"/>
                      <a:pt x="1265" y="380"/>
                    </a:cubicBezTo>
                    <a:cubicBezTo>
                      <a:pt x="1363" y="419"/>
                      <a:pt x="1402" y="496"/>
                      <a:pt x="1402" y="574"/>
                    </a:cubicBezTo>
                    <a:cubicBezTo>
                      <a:pt x="1402" y="633"/>
                      <a:pt x="1343" y="691"/>
                      <a:pt x="1265" y="769"/>
                    </a:cubicBezTo>
                    <a:cubicBezTo>
                      <a:pt x="1139" y="837"/>
                      <a:pt x="974" y="871"/>
                      <a:pt x="813" y="871"/>
                    </a:cubicBezTo>
                    <a:cubicBezTo>
                      <a:pt x="652" y="871"/>
                      <a:pt x="497" y="837"/>
                      <a:pt x="390" y="769"/>
                    </a:cubicBezTo>
                    <a:cubicBezTo>
                      <a:pt x="293" y="710"/>
                      <a:pt x="234" y="633"/>
                      <a:pt x="234" y="574"/>
                    </a:cubicBezTo>
                    <a:cubicBezTo>
                      <a:pt x="234" y="496"/>
                      <a:pt x="293" y="419"/>
                      <a:pt x="390" y="380"/>
                    </a:cubicBezTo>
                    <a:cubicBezTo>
                      <a:pt x="507" y="302"/>
                      <a:pt x="682" y="263"/>
                      <a:pt x="818" y="263"/>
                    </a:cubicBezTo>
                    <a:close/>
                    <a:moveTo>
                      <a:pt x="825" y="0"/>
                    </a:moveTo>
                    <a:cubicBezTo>
                      <a:pt x="623" y="0"/>
                      <a:pt x="419" y="49"/>
                      <a:pt x="254" y="146"/>
                    </a:cubicBezTo>
                    <a:cubicBezTo>
                      <a:pt x="98" y="243"/>
                      <a:pt x="1" y="399"/>
                      <a:pt x="1" y="535"/>
                    </a:cubicBezTo>
                    <a:cubicBezTo>
                      <a:pt x="1" y="633"/>
                      <a:pt x="40" y="730"/>
                      <a:pt x="117" y="808"/>
                    </a:cubicBezTo>
                    <a:lnTo>
                      <a:pt x="234" y="730"/>
                    </a:lnTo>
                    <a:cubicBezTo>
                      <a:pt x="293" y="730"/>
                      <a:pt x="351" y="749"/>
                      <a:pt x="390" y="808"/>
                    </a:cubicBezTo>
                    <a:cubicBezTo>
                      <a:pt x="409" y="866"/>
                      <a:pt x="409" y="924"/>
                      <a:pt x="331" y="983"/>
                    </a:cubicBezTo>
                    <a:cubicBezTo>
                      <a:pt x="487" y="1061"/>
                      <a:pt x="643" y="1080"/>
                      <a:pt x="818" y="1080"/>
                    </a:cubicBezTo>
                    <a:cubicBezTo>
                      <a:pt x="1012" y="1080"/>
                      <a:pt x="1226" y="1022"/>
                      <a:pt x="1382" y="924"/>
                    </a:cubicBezTo>
                    <a:cubicBezTo>
                      <a:pt x="1557" y="827"/>
                      <a:pt x="1635" y="691"/>
                      <a:pt x="1635" y="535"/>
                    </a:cubicBezTo>
                    <a:cubicBezTo>
                      <a:pt x="1635" y="399"/>
                      <a:pt x="1538" y="24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2"/>
              <p:cNvSpPr/>
              <p:nvPr/>
            </p:nvSpPr>
            <p:spPr>
              <a:xfrm>
                <a:off x="1312850" y="1043875"/>
                <a:ext cx="7800" cy="5775"/>
              </a:xfrm>
              <a:custGeom>
                <a:avLst/>
                <a:gdLst/>
                <a:ahLst/>
                <a:cxnLst/>
                <a:rect l="l" t="t" r="r" b="b"/>
                <a:pathLst>
                  <a:path w="312" h="231" extrusionOk="0">
                    <a:moveTo>
                      <a:pt x="180" y="1"/>
                    </a:moveTo>
                    <a:cubicBezTo>
                      <a:pt x="161" y="1"/>
                      <a:pt x="140" y="5"/>
                      <a:pt x="117" y="17"/>
                    </a:cubicBezTo>
                    <a:lnTo>
                      <a:pt x="0" y="75"/>
                    </a:lnTo>
                    <a:cubicBezTo>
                      <a:pt x="39" y="134"/>
                      <a:pt x="78" y="172"/>
                      <a:pt x="156" y="211"/>
                    </a:cubicBezTo>
                    <a:cubicBezTo>
                      <a:pt x="195" y="231"/>
                      <a:pt x="214" y="231"/>
                      <a:pt x="233" y="231"/>
                    </a:cubicBezTo>
                    <a:cubicBezTo>
                      <a:pt x="292" y="211"/>
                      <a:pt x="311" y="134"/>
                      <a:pt x="292" y="56"/>
                    </a:cubicBezTo>
                    <a:cubicBezTo>
                      <a:pt x="264" y="28"/>
                      <a:pt x="22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2"/>
              <p:cNvSpPr/>
              <p:nvPr/>
            </p:nvSpPr>
            <p:spPr>
              <a:xfrm>
                <a:off x="1228200" y="979825"/>
                <a:ext cx="41375" cy="26550"/>
              </a:xfrm>
              <a:custGeom>
                <a:avLst/>
                <a:gdLst/>
                <a:ahLst/>
                <a:cxnLst/>
                <a:rect l="l" t="t" r="r" b="b"/>
                <a:pathLst>
                  <a:path w="1655" h="1062" extrusionOk="0">
                    <a:moveTo>
                      <a:pt x="352" y="705"/>
                    </a:moveTo>
                    <a:cubicBezTo>
                      <a:pt x="364" y="714"/>
                      <a:pt x="376" y="722"/>
                      <a:pt x="390" y="731"/>
                    </a:cubicBezTo>
                    <a:cubicBezTo>
                      <a:pt x="400" y="737"/>
                      <a:pt x="411" y="743"/>
                      <a:pt x="422" y="749"/>
                    </a:cubicBezTo>
                    <a:lnTo>
                      <a:pt x="422" y="749"/>
                    </a:lnTo>
                    <a:cubicBezTo>
                      <a:pt x="408" y="720"/>
                      <a:pt x="382" y="706"/>
                      <a:pt x="352" y="705"/>
                    </a:cubicBezTo>
                    <a:close/>
                    <a:moveTo>
                      <a:pt x="825" y="1"/>
                    </a:moveTo>
                    <a:cubicBezTo>
                      <a:pt x="623" y="1"/>
                      <a:pt x="419" y="50"/>
                      <a:pt x="254" y="147"/>
                    </a:cubicBezTo>
                    <a:cubicBezTo>
                      <a:pt x="98" y="244"/>
                      <a:pt x="1" y="380"/>
                      <a:pt x="1" y="536"/>
                    </a:cubicBezTo>
                    <a:cubicBezTo>
                      <a:pt x="1" y="633"/>
                      <a:pt x="40" y="731"/>
                      <a:pt x="118" y="828"/>
                    </a:cubicBezTo>
                    <a:lnTo>
                      <a:pt x="254" y="731"/>
                    </a:lnTo>
                    <a:cubicBezTo>
                      <a:pt x="286" y="714"/>
                      <a:pt x="318" y="705"/>
                      <a:pt x="346" y="705"/>
                    </a:cubicBezTo>
                    <a:cubicBezTo>
                      <a:pt x="348" y="705"/>
                      <a:pt x="350" y="705"/>
                      <a:pt x="352" y="705"/>
                    </a:cubicBezTo>
                    <a:lnTo>
                      <a:pt x="352" y="705"/>
                    </a:lnTo>
                    <a:cubicBezTo>
                      <a:pt x="278" y="651"/>
                      <a:pt x="234" y="586"/>
                      <a:pt x="234" y="536"/>
                    </a:cubicBezTo>
                    <a:cubicBezTo>
                      <a:pt x="234" y="458"/>
                      <a:pt x="293" y="380"/>
                      <a:pt x="390" y="341"/>
                    </a:cubicBezTo>
                    <a:cubicBezTo>
                      <a:pt x="507" y="264"/>
                      <a:pt x="682" y="244"/>
                      <a:pt x="818" y="244"/>
                    </a:cubicBezTo>
                    <a:cubicBezTo>
                      <a:pt x="974" y="244"/>
                      <a:pt x="1149" y="264"/>
                      <a:pt x="1265" y="341"/>
                    </a:cubicBezTo>
                    <a:cubicBezTo>
                      <a:pt x="1363" y="380"/>
                      <a:pt x="1402" y="458"/>
                      <a:pt x="1402" y="536"/>
                    </a:cubicBezTo>
                    <a:cubicBezTo>
                      <a:pt x="1402" y="594"/>
                      <a:pt x="1363" y="653"/>
                      <a:pt x="1265" y="731"/>
                    </a:cubicBezTo>
                    <a:cubicBezTo>
                      <a:pt x="1139" y="799"/>
                      <a:pt x="974" y="833"/>
                      <a:pt x="813" y="833"/>
                    </a:cubicBezTo>
                    <a:cubicBezTo>
                      <a:pt x="668" y="833"/>
                      <a:pt x="526" y="805"/>
                      <a:pt x="422" y="749"/>
                    </a:cubicBezTo>
                    <a:lnTo>
                      <a:pt x="422" y="749"/>
                    </a:lnTo>
                    <a:cubicBezTo>
                      <a:pt x="425" y="755"/>
                      <a:pt x="427" y="762"/>
                      <a:pt x="429" y="769"/>
                    </a:cubicBezTo>
                    <a:cubicBezTo>
                      <a:pt x="448" y="828"/>
                      <a:pt x="448" y="886"/>
                      <a:pt x="390" y="945"/>
                    </a:cubicBezTo>
                    <a:lnTo>
                      <a:pt x="332" y="964"/>
                    </a:lnTo>
                    <a:cubicBezTo>
                      <a:pt x="487" y="1042"/>
                      <a:pt x="643" y="1061"/>
                      <a:pt x="818" y="1061"/>
                    </a:cubicBezTo>
                    <a:cubicBezTo>
                      <a:pt x="1013" y="1061"/>
                      <a:pt x="1227" y="1022"/>
                      <a:pt x="1382" y="925"/>
                    </a:cubicBezTo>
                    <a:cubicBezTo>
                      <a:pt x="1557" y="828"/>
                      <a:pt x="1655" y="672"/>
                      <a:pt x="1655" y="536"/>
                    </a:cubicBezTo>
                    <a:cubicBezTo>
                      <a:pt x="1655" y="380"/>
                      <a:pt x="1557" y="244"/>
                      <a:pt x="1382" y="147"/>
                    </a:cubicBezTo>
                    <a:cubicBezTo>
                      <a:pt x="1227" y="50"/>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2"/>
              <p:cNvSpPr/>
              <p:nvPr/>
            </p:nvSpPr>
            <p:spPr>
              <a:xfrm>
                <a:off x="1231625" y="997675"/>
                <a:ext cx="8775" cy="6275"/>
              </a:xfrm>
              <a:custGeom>
                <a:avLst/>
                <a:gdLst/>
                <a:ahLst/>
                <a:cxnLst/>
                <a:rect l="l" t="t" r="r" b="b"/>
                <a:pathLst>
                  <a:path w="351" h="251" extrusionOk="0">
                    <a:moveTo>
                      <a:pt x="219" y="0"/>
                    </a:moveTo>
                    <a:cubicBezTo>
                      <a:pt x="200" y="0"/>
                      <a:pt x="178" y="5"/>
                      <a:pt x="156" y="17"/>
                    </a:cubicBezTo>
                    <a:lnTo>
                      <a:pt x="0" y="114"/>
                    </a:lnTo>
                    <a:cubicBezTo>
                      <a:pt x="39" y="133"/>
                      <a:pt x="78" y="172"/>
                      <a:pt x="136" y="211"/>
                    </a:cubicBezTo>
                    <a:cubicBezTo>
                      <a:pt x="156" y="231"/>
                      <a:pt x="175" y="231"/>
                      <a:pt x="234" y="250"/>
                    </a:cubicBezTo>
                    <a:lnTo>
                      <a:pt x="272" y="231"/>
                    </a:lnTo>
                    <a:cubicBezTo>
                      <a:pt x="331" y="211"/>
                      <a:pt x="350" y="133"/>
                      <a:pt x="331" y="55"/>
                    </a:cubicBezTo>
                    <a:cubicBezTo>
                      <a:pt x="303" y="28"/>
                      <a:pt x="26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2"/>
              <p:cNvSpPr/>
              <p:nvPr/>
            </p:nvSpPr>
            <p:spPr>
              <a:xfrm>
                <a:off x="1116825" y="1012900"/>
                <a:ext cx="41375" cy="27025"/>
              </a:xfrm>
              <a:custGeom>
                <a:avLst/>
                <a:gdLst/>
                <a:ahLst/>
                <a:cxnLst/>
                <a:rect l="l" t="t" r="r" b="b"/>
                <a:pathLst>
                  <a:path w="1655" h="1081" extrusionOk="0">
                    <a:moveTo>
                      <a:pt x="350" y="711"/>
                    </a:moveTo>
                    <a:lnTo>
                      <a:pt x="350" y="711"/>
                    </a:lnTo>
                    <a:cubicBezTo>
                      <a:pt x="362" y="718"/>
                      <a:pt x="376" y="725"/>
                      <a:pt x="390" y="730"/>
                    </a:cubicBezTo>
                    <a:cubicBezTo>
                      <a:pt x="402" y="739"/>
                      <a:pt x="414" y="747"/>
                      <a:pt x="427" y="755"/>
                    </a:cubicBezTo>
                    <a:lnTo>
                      <a:pt x="427" y="755"/>
                    </a:lnTo>
                    <a:cubicBezTo>
                      <a:pt x="406" y="727"/>
                      <a:pt x="380" y="713"/>
                      <a:pt x="350" y="711"/>
                    </a:cubicBezTo>
                    <a:close/>
                    <a:moveTo>
                      <a:pt x="828" y="1"/>
                    </a:moveTo>
                    <a:cubicBezTo>
                      <a:pt x="628" y="1"/>
                      <a:pt x="429" y="50"/>
                      <a:pt x="273" y="147"/>
                    </a:cubicBezTo>
                    <a:cubicBezTo>
                      <a:pt x="98" y="244"/>
                      <a:pt x="1" y="400"/>
                      <a:pt x="1" y="536"/>
                    </a:cubicBezTo>
                    <a:cubicBezTo>
                      <a:pt x="1" y="633"/>
                      <a:pt x="40" y="730"/>
                      <a:pt x="117" y="828"/>
                    </a:cubicBezTo>
                    <a:lnTo>
                      <a:pt x="273" y="730"/>
                    </a:lnTo>
                    <a:cubicBezTo>
                      <a:pt x="299" y="718"/>
                      <a:pt x="323" y="711"/>
                      <a:pt x="344" y="711"/>
                    </a:cubicBezTo>
                    <a:cubicBezTo>
                      <a:pt x="346" y="711"/>
                      <a:pt x="348" y="711"/>
                      <a:pt x="350" y="711"/>
                    </a:cubicBezTo>
                    <a:lnTo>
                      <a:pt x="350" y="711"/>
                    </a:lnTo>
                    <a:cubicBezTo>
                      <a:pt x="277" y="669"/>
                      <a:pt x="234" y="602"/>
                      <a:pt x="234" y="536"/>
                    </a:cubicBezTo>
                    <a:cubicBezTo>
                      <a:pt x="234" y="478"/>
                      <a:pt x="293" y="400"/>
                      <a:pt x="390" y="341"/>
                    </a:cubicBezTo>
                    <a:cubicBezTo>
                      <a:pt x="507" y="283"/>
                      <a:pt x="682" y="244"/>
                      <a:pt x="837" y="244"/>
                    </a:cubicBezTo>
                    <a:cubicBezTo>
                      <a:pt x="993" y="244"/>
                      <a:pt x="1149" y="264"/>
                      <a:pt x="1265" y="341"/>
                    </a:cubicBezTo>
                    <a:cubicBezTo>
                      <a:pt x="1363" y="400"/>
                      <a:pt x="1421" y="478"/>
                      <a:pt x="1421" y="536"/>
                    </a:cubicBezTo>
                    <a:cubicBezTo>
                      <a:pt x="1421" y="614"/>
                      <a:pt x="1363" y="672"/>
                      <a:pt x="1265" y="730"/>
                    </a:cubicBezTo>
                    <a:cubicBezTo>
                      <a:pt x="1149" y="808"/>
                      <a:pt x="983" y="847"/>
                      <a:pt x="820" y="847"/>
                    </a:cubicBezTo>
                    <a:cubicBezTo>
                      <a:pt x="675" y="847"/>
                      <a:pt x="532" y="816"/>
                      <a:pt x="427" y="755"/>
                    </a:cubicBezTo>
                    <a:lnTo>
                      <a:pt x="427" y="755"/>
                    </a:lnTo>
                    <a:cubicBezTo>
                      <a:pt x="435" y="765"/>
                      <a:pt x="442" y="776"/>
                      <a:pt x="448" y="789"/>
                    </a:cubicBezTo>
                    <a:cubicBezTo>
                      <a:pt x="468" y="828"/>
                      <a:pt x="468" y="906"/>
                      <a:pt x="390" y="964"/>
                    </a:cubicBezTo>
                    <a:lnTo>
                      <a:pt x="331" y="983"/>
                    </a:lnTo>
                    <a:cubicBezTo>
                      <a:pt x="487" y="1061"/>
                      <a:pt x="662" y="1081"/>
                      <a:pt x="818" y="1081"/>
                    </a:cubicBezTo>
                    <a:cubicBezTo>
                      <a:pt x="1012" y="1081"/>
                      <a:pt x="1246" y="1022"/>
                      <a:pt x="1382" y="925"/>
                    </a:cubicBezTo>
                    <a:cubicBezTo>
                      <a:pt x="1557" y="828"/>
                      <a:pt x="1654" y="692"/>
                      <a:pt x="1654" y="536"/>
                    </a:cubicBezTo>
                    <a:cubicBezTo>
                      <a:pt x="1654" y="40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2"/>
              <p:cNvSpPr/>
              <p:nvPr/>
            </p:nvSpPr>
            <p:spPr>
              <a:xfrm>
                <a:off x="1119750" y="1030975"/>
                <a:ext cx="8775" cy="6525"/>
              </a:xfrm>
              <a:custGeom>
                <a:avLst/>
                <a:gdLst/>
                <a:ahLst/>
                <a:cxnLst/>
                <a:rect l="l" t="t" r="r" b="b"/>
                <a:pathLst>
                  <a:path w="351" h="261" extrusionOk="0">
                    <a:moveTo>
                      <a:pt x="211" y="0"/>
                    </a:moveTo>
                    <a:cubicBezTo>
                      <a:pt x="194" y="0"/>
                      <a:pt x="176" y="3"/>
                      <a:pt x="156" y="7"/>
                    </a:cubicBezTo>
                    <a:lnTo>
                      <a:pt x="0" y="105"/>
                    </a:lnTo>
                    <a:cubicBezTo>
                      <a:pt x="59" y="144"/>
                      <a:pt x="98" y="183"/>
                      <a:pt x="156" y="202"/>
                    </a:cubicBezTo>
                    <a:cubicBezTo>
                      <a:pt x="176" y="241"/>
                      <a:pt x="195" y="241"/>
                      <a:pt x="234" y="260"/>
                    </a:cubicBezTo>
                    <a:lnTo>
                      <a:pt x="273" y="241"/>
                    </a:lnTo>
                    <a:cubicBezTo>
                      <a:pt x="331" y="202"/>
                      <a:pt x="351" y="144"/>
                      <a:pt x="331" y="66"/>
                    </a:cubicBezTo>
                    <a:cubicBezTo>
                      <a:pt x="302" y="22"/>
                      <a:pt x="26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2"/>
              <p:cNvSpPr/>
              <p:nvPr/>
            </p:nvSpPr>
            <p:spPr>
              <a:xfrm>
                <a:off x="357600" y="624550"/>
                <a:ext cx="192150" cy="114800"/>
              </a:xfrm>
              <a:custGeom>
                <a:avLst/>
                <a:gdLst/>
                <a:ahLst/>
                <a:cxnLst/>
                <a:rect l="l" t="t" r="r" b="b"/>
                <a:pathLst>
                  <a:path w="7686" h="4592" extrusionOk="0">
                    <a:moveTo>
                      <a:pt x="0" y="0"/>
                    </a:moveTo>
                    <a:lnTo>
                      <a:pt x="0" y="292"/>
                    </a:lnTo>
                    <a:lnTo>
                      <a:pt x="7432" y="4591"/>
                    </a:lnTo>
                    <a:lnTo>
                      <a:pt x="7685" y="445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2"/>
              <p:cNvSpPr/>
              <p:nvPr/>
            </p:nvSpPr>
            <p:spPr>
              <a:xfrm>
                <a:off x="542900" y="735925"/>
                <a:ext cx="42825" cy="25300"/>
              </a:xfrm>
              <a:custGeom>
                <a:avLst/>
                <a:gdLst/>
                <a:ahLst/>
                <a:cxnLst/>
                <a:rect l="l" t="t" r="r" b="b"/>
                <a:pathLst>
                  <a:path w="1713" h="1012" extrusionOk="0">
                    <a:moveTo>
                      <a:pt x="234" y="0"/>
                    </a:moveTo>
                    <a:lnTo>
                      <a:pt x="1" y="136"/>
                    </a:lnTo>
                    <a:lnTo>
                      <a:pt x="1518" y="1012"/>
                    </a:lnTo>
                    <a:lnTo>
                      <a:pt x="1577" y="1012"/>
                    </a:lnTo>
                    <a:cubicBezTo>
                      <a:pt x="1635" y="1012"/>
                      <a:pt x="1654" y="992"/>
                      <a:pt x="1674" y="973"/>
                    </a:cubicBezTo>
                    <a:cubicBezTo>
                      <a:pt x="1713" y="915"/>
                      <a:pt x="1713" y="856"/>
                      <a:pt x="1635" y="798"/>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2"/>
              <p:cNvSpPr/>
              <p:nvPr/>
            </p:nvSpPr>
            <p:spPr>
              <a:xfrm>
                <a:off x="1006425" y="752950"/>
                <a:ext cx="5375" cy="191650"/>
              </a:xfrm>
              <a:custGeom>
                <a:avLst/>
                <a:gdLst/>
                <a:ahLst/>
                <a:cxnLst/>
                <a:rect l="l" t="t" r="r" b="b"/>
                <a:pathLst>
                  <a:path w="215" h="7666" extrusionOk="0">
                    <a:moveTo>
                      <a:pt x="214" y="0"/>
                    </a:moveTo>
                    <a:lnTo>
                      <a:pt x="156" y="20"/>
                    </a:lnTo>
                    <a:cubicBezTo>
                      <a:pt x="137" y="20"/>
                      <a:pt x="117" y="39"/>
                      <a:pt x="117" y="39"/>
                    </a:cubicBezTo>
                    <a:lnTo>
                      <a:pt x="0" y="39"/>
                    </a:lnTo>
                    <a:lnTo>
                      <a:pt x="0" y="7646"/>
                    </a:lnTo>
                    <a:lnTo>
                      <a:pt x="214" y="7665"/>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2"/>
              <p:cNvSpPr/>
              <p:nvPr/>
            </p:nvSpPr>
            <p:spPr>
              <a:xfrm>
                <a:off x="1005450" y="944575"/>
                <a:ext cx="6350" cy="3925"/>
              </a:xfrm>
              <a:custGeom>
                <a:avLst/>
                <a:gdLst/>
                <a:ahLst/>
                <a:cxnLst/>
                <a:rect l="l" t="t" r="r" b="b"/>
                <a:pathLst>
                  <a:path w="254" h="157" extrusionOk="0">
                    <a:moveTo>
                      <a:pt x="0" y="0"/>
                    </a:moveTo>
                    <a:lnTo>
                      <a:pt x="0" y="39"/>
                    </a:lnTo>
                    <a:cubicBezTo>
                      <a:pt x="0" y="117"/>
                      <a:pt x="59" y="156"/>
                      <a:pt x="137" y="156"/>
                    </a:cubicBezTo>
                    <a:cubicBezTo>
                      <a:pt x="195" y="156"/>
                      <a:pt x="253" y="117"/>
                      <a:pt x="253" y="3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2"/>
              <p:cNvSpPr/>
              <p:nvPr/>
            </p:nvSpPr>
            <p:spPr>
              <a:xfrm>
                <a:off x="1005450" y="748075"/>
                <a:ext cx="6350" cy="5875"/>
              </a:xfrm>
              <a:custGeom>
                <a:avLst/>
                <a:gdLst/>
                <a:ahLst/>
                <a:cxnLst/>
                <a:rect l="l" t="t" r="r" b="b"/>
                <a:pathLst>
                  <a:path w="254" h="235" extrusionOk="0">
                    <a:moveTo>
                      <a:pt x="137" y="1"/>
                    </a:moveTo>
                    <a:cubicBezTo>
                      <a:pt x="59" y="1"/>
                      <a:pt x="0" y="40"/>
                      <a:pt x="0" y="117"/>
                    </a:cubicBezTo>
                    <a:lnTo>
                      <a:pt x="0" y="234"/>
                    </a:lnTo>
                    <a:lnTo>
                      <a:pt x="195" y="234"/>
                    </a:lnTo>
                    <a:lnTo>
                      <a:pt x="253" y="215"/>
                    </a:lnTo>
                    <a:lnTo>
                      <a:pt x="253" y="117"/>
                    </a:lnTo>
                    <a:cubicBezTo>
                      <a:pt x="253" y="40"/>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2"/>
              <p:cNvSpPr/>
              <p:nvPr/>
            </p:nvSpPr>
            <p:spPr>
              <a:xfrm>
                <a:off x="1033650" y="880375"/>
                <a:ext cx="41375" cy="26275"/>
              </a:xfrm>
              <a:custGeom>
                <a:avLst/>
                <a:gdLst/>
                <a:ahLst/>
                <a:cxnLst/>
                <a:rect l="l" t="t" r="r" b="b"/>
                <a:pathLst>
                  <a:path w="1655" h="1051" extrusionOk="0">
                    <a:moveTo>
                      <a:pt x="857" y="234"/>
                    </a:moveTo>
                    <a:cubicBezTo>
                      <a:pt x="1013" y="234"/>
                      <a:pt x="1168" y="253"/>
                      <a:pt x="1285" y="331"/>
                    </a:cubicBezTo>
                    <a:cubicBezTo>
                      <a:pt x="1363" y="390"/>
                      <a:pt x="1441" y="467"/>
                      <a:pt x="1441" y="526"/>
                    </a:cubicBezTo>
                    <a:cubicBezTo>
                      <a:pt x="1441" y="584"/>
                      <a:pt x="1382" y="642"/>
                      <a:pt x="1285" y="720"/>
                    </a:cubicBezTo>
                    <a:cubicBezTo>
                      <a:pt x="1168" y="788"/>
                      <a:pt x="1003" y="822"/>
                      <a:pt x="840" y="822"/>
                    </a:cubicBezTo>
                    <a:cubicBezTo>
                      <a:pt x="677" y="822"/>
                      <a:pt x="516" y="788"/>
                      <a:pt x="409" y="720"/>
                    </a:cubicBezTo>
                    <a:cubicBezTo>
                      <a:pt x="312" y="662"/>
                      <a:pt x="273" y="584"/>
                      <a:pt x="273" y="526"/>
                    </a:cubicBezTo>
                    <a:cubicBezTo>
                      <a:pt x="273" y="448"/>
                      <a:pt x="312" y="390"/>
                      <a:pt x="409" y="331"/>
                    </a:cubicBezTo>
                    <a:cubicBezTo>
                      <a:pt x="526" y="253"/>
                      <a:pt x="701" y="234"/>
                      <a:pt x="857" y="234"/>
                    </a:cubicBezTo>
                    <a:close/>
                    <a:moveTo>
                      <a:pt x="701" y="0"/>
                    </a:moveTo>
                    <a:cubicBezTo>
                      <a:pt x="526" y="39"/>
                      <a:pt x="390" y="59"/>
                      <a:pt x="273" y="137"/>
                    </a:cubicBezTo>
                    <a:cubicBezTo>
                      <a:pt x="98" y="234"/>
                      <a:pt x="1" y="370"/>
                      <a:pt x="1" y="526"/>
                    </a:cubicBezTo>
                    <a:cubicBezTo>
                      <a:pt x="1" y="662"/>
                      <a:pt x="98" y="818"/>
                      <a:pt x="273" y="895"/>
                    </a:cubicBezTo>
                    <a:cubicBezTo>
                      <a:pt x="429" y="1012"/>
                      <a:pt x="623" y="1051"/>
                      <a:pt x="818" y="1051"/>
                    </a:cubicBezTo>
                    <a:cubicBezTo>
                      <a:pt x="1013" y="1051"/>
                      <a:pt x="1246" y="993"/>
                      <a:pt x="1382" y="895"/>
                    </a:cubicBezTo>
                    <a:cubicBezTo>
                      <a:pt x="1557" y="798"/>
                      <a:pt x="1655" y="662"/>
                      <a:pt x="1655" y="526"/>
                    </a:cubicBezTo>
                    <a:cubicBezTo>
                      <a:pt x="1655" y="370"/>
                      <a:pt x="1557" y="214"/>
                      <a:pt x="1382" y="137"/>
                    </a:cubicBezTo>
                    <a:cubicBezTo>
                      <a:pt x="1265" y="59"/>
                      <a:pt x="1090" y="0"/>
                      <a:pt x="954" y="0"/>
                    </a:cubicBezTo>
                    <a:lnTo>
                      <a:pt x="954" y="59"/>
                    </a:lnTo>
                    <a:cubicBezTo>
                      <a:pt x="954" y="137"/>
                      <a:pt x="896" y="176"/>
                      <a:pt x="818" y="176"/>
                    </a:cubicBezTo>
                    <a:cubicBezTo>
                      <a:pt x="760" y="176"/>
                      <a:pt x="701" y="137"/>
                      <a:pt x="701" y="5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2"/>
              <p:cNvSpPr/>
              <p:nvPr/>
            </p:nvSpPr>
            <p:spPr>
              <a:xfrm>
                <a:off x="1051175" y="726675"/>
                <a:ext cx="6350" cy="153725"/>
              </a:xfrm>
              <a:custGeom>
                <a:avLst/>
                <a:gdLst/>
                <a:ahLst/>
                <a:cxnLst/>
                <a:rect l="l" t="t" r="r" b="b"/>
                <a:pathLst>
                  <a:path w="254" h="6149" extrusionOk="0">
                    <a:moveTo>
                      <a:pt x="253" y="1"/>
                    </a:moveTo>
                    <a:lnTo>
                      <a:pt x="0" y="137"/>
                    </a:lnTo>
                    <a:lnTo>
                      <a:pt x="0" y="6148"/>
                    </a:lnTo>
                    <a:lnTo>
                      <a:pt x="253" y="614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2"/>
              <p:cNvSpPr/>
              <p:nvPr/>
            </p:nvSpPr>
            <p:spPr>
              <a:xfrm>
                <a:off x="1051175" y="721825"/>
                <a:ext cx="6350" cy="8775"/>
              </a:xfrm>
              <a:custGeom>
                <a:avLst/>
                <a:gdLst/>
                <a:ahLst/>
                <a:cxnLst/>
                <a:rect l="l" t="t" r="r" b="b"/>
                <a:pathLst>
                  <a:path w="254" h="351" extrusionOk="0">
                    <a:moveTo>
                      <a:pt x="117" y="0"/>
                    </a:moveTo>
                    <a:cubicBezTo>
                      <a:pt x="59" y="0"/>
                      <a:pt x="0" y="58"/>
                      <a:pt x="0" y="117"/>
                    </a:cubicBezTo>
                    <a:lnTo>
                      <a:pt x="0" y="350"/>
                    </a:lnTo>
                    <a:lnTo>
                      <a:pt x="253" y="195"/>
                    </a:lnTo>
                    <a:lnTo>
                      <a:pt x="253" y="117"/>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2"/>
              <p:cNvSpPr/>
              <p:nvPr/>
            </p:nvSpPr>
            <p:spPr>
              <a:xfrm>
                <a:off x="1051175" y="880375"/>
                <a:ext cx="6350" cy="4400"/>
              </a:xfrm>
              <a:custGeom>
                <a:avLst/>
                <a:gdLst/>
                <a:ahLst/>
                <a:cxnLst/>
                <a:rect l="l" t="t" r="r" b="b"/>
                <a:pathLst>
                  <a:path w="254" h="176" extrusionOk="0">
                    <a:moveTo>
                      <a:pt x="0" y="0"/>
                    </a:moveTo>
                    <a:lnTo>
                      <a:pt x="0" y="59"/>
                    </a:lnTo>
                    <a:cubicBezTo>
                      <a:pt x="0" y="137"/>
                      <a:pt x="59" y="176"/>
                      <a:pt x="117" y="176"/>
                    </a:cubicBezTo>
                    <a:cubicBezTo>
                      <a:pt x="195" y="176"/>
                      <a:pt x="253" y="137"/>
                      <a:pt x="253" y="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2"/>
              <p:cNvSpPr/>
              <p:nvPr/>
            </p:nvSpPr>
            <p:spPr>
              <a:xfrm>
                <a:off x="1079875" y="821025"/>
                <a:ext cx="41350" cy="25825"/>
              </a:xfrm>
              <a:custGeom>
                <a:avLst/>
                <a:gdLst/>
                <a:ahLst/>
                <a:cxnLst/>
                <a:rect l="l" t="t" r="r" b="b"/>
                <a:pathLst>
                  <a:path w="1654" h="1033" extrusionOk="0">
                    <a:moveTo>
                      <a:pt x="817" y="215"/>
                    </a:moveTo>
                    <a:cubicBezTo>
                      <a:pt x="992" y="215"/>
                      <a:pt x="1128" y="234"/>
                      <a:pt x="1265" y="312"/>
                    </a:cubicBezTo>
                    <a:cubicBezTo>
                      <a:pt x="1362" y="390"/>
                      <a:pt x="1401" y="468"/>
                      <a:pt x="1401" y="507"/>
                    </a:cubicBezTo>
                    <a:cubicBezTo>
                      <a:pt x="1401" y="585"/>
                      <a:pt x="1362" y="623"/>
                      <a:pt x="1265" y="701"/>
                    </a:cubicBezTo>
                    <a:cubicBezTo>
                      <a:pt x="1138" y="769"/>
                      <a:pt x="973" y="803"/>
                      <a:pt x="812" y="803"/>
                    </a:cubicBezTo>
                    <a:cubicBezTo>
                      <a:pt x="652" y="803"/>
                      <a:pt x="496" y="769"/>
                      <a:pt x="389" y="701"/>
                    </a:cubicBezTo>
                    <a:cubicBezTo>
                      <a:pt x="292" y="643"/>
                      <a:pt x="234" y="585"/>
                      <a:pt x="234" y="507"/>
                    </a:cubicBezTo>
                    <a:cubicBezTo>
                      <a:pt x="234" y="429"/>
                      <a:pt x="292" y="390"/>
                      <a:pt x="389" y="312"/>
                    </a:cubicBezTo>
                    <a:cubicBezTo>
                      <a:pt x="506" y="234"/>
                      <a:pt x="681" y="215"/>
                      <a:pt x="817" y="215"/>
                    </a:cubicBezTo>
                    <a:close/>
                    <a:moveTo>
                      <a:pt x="700" y="1"/>
                    </a:moveTo>
                    <a:cubicBezTo>
                      <a:pt x="525" y="20"/>
                      <a:pt x="389" y="40"/>
                      <a:pt x="272" y="118"/>
                    </a:cubicBezTo>
                    <a:cubicBezTo>
                      <a:pt x="97" y="215"/>
                      <a:pt x="0" y="371"/>
                      <a:pt x="0" y="507"/>
                    </a:cubicBezTo>
                    <a:cubicBezTo>
                      <a:pt x="0" y="643"/>
                      <a:pt x="97" y="799"/>
                      <a:pt x="272" y="896"/>
                    </a:cubicBezTo>
                    <a:cubicBezTo>
                      <a:pt x="428" y="993"/>
                      <a:pt x="623" y="1032"/>
                      <a:pt x="817" y="1032"/>
                    </a:cubicBezTo>
                    <a:cubicBezTo>
                      <a:pt x="1012" y="1032"/>
                      <a:pt x="1245" y="993"/>
                      <a:pt x="1381" y="896"/>
                    </a:cubicBezTo>
                    <a:cubicBezTo>
                      <a:pt x="1556" y="799"/>
                      <a:pt x="1654" y="643"/>
                      <a:pt x="1654" y="507"/>
                    </a:cubicBezTo>
                    <a:cubicBezTo>
                      <a:pt x="1654" y="371"/>
                      <a:pt x="1556" y="215"/>
                      <a:pt x="1381" y="118"/>
                    </a:cubicBezTo>
                    <a:cubicBezTo>
                      <a:pt x="1265" y="40"/>
                      <a:pt x="1090" y="1"/>
                      <a:pt x="953" y="1"/>
                    </a:cubicBezTo>
                    <a:lnTo>
                      <a:pt x="953" y="40"/>
                    </a:lnTo>
                    <a:cubicBezTo>
                      <a:pt x="953" y="118"/>
                      <a:pt x="876" y="176"/>
                      <a:pt x="81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2"/>
              <p:cNvSpPr/>
              <p:nvPr/>
            </p:nvSpPr>
            <p:spPr>
              <a:xfrm>
                <a:off x="1097375" y="699925"/>
                <a:ext cx="6350" cy="121125"/>
              </a:xfrm>
              <a:custGeom>
                <a:avLst/>
                <a:gdLst/>
                <a:ahLst/>
                <a:cxnLst/>
                <a:rect l="l" t="t" r="r" b="b"/>
                <a:pathLst>
                  <a:path w="254" h="4845" extrusionOk="0">
                    <a:moveTo>
                      <a:pt x="253" y="1"/>
                    </a:moveTo>
                    <a:lnTo>
                      <a:pt x="0" y="137"/>
                    </a:lnTo>
                    <a:lnTo>
                      <a:pt x="0" y="4825"/>
                    </a:lnTo>
                    <a:cubicBezTo>
                      <a:pt x="78" y="4825"/>
                      <a:pt x="156" y="4825"/>
                      <a:pt x="253" y="4845"/>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2"/>
              <p:cNvSpPr/>
              <p:nvPr/>
            </p:nvSpPr>
            <p:spPr>
              <a:xfrm>
                <a:off x="1097375" y="695550"/>
                <a:ext cx="6350" cy="8775"/>
              </a:xfrm>
              <a:custGeom>
                <a:avLst/>
                <a:gdLst/>
                <a:ahLst/>
                <a:cxnLst/>
                <a:rect l="l" t="t" r="r" b="b"/>
                <a:pathLst>
                  <a:path w="254" h="351" extrusionOk="0">
                    <a:moveTo>
                      <a:pt x="117" y="1"/>
                    </a:moveTo>
                    <a:cubicBezTo>
                      <a:pt x="59" y="1"/>
                      <a:pt x="0" y="59"/>
                      <a:pt x="0" y="137"/>
                    </a:cubicBezTo>
                    <a:lnTo>
                      <a:pt x="0" y="351"/>
                    </a:lnTo>
                    <a:lnTo>
                      <a:pt x="253" y="195"/>
                    </a:lnTo>
                    <a:lnTo>
                      <a:pt x="253" y="137"/>
                    </a:lnTo>
                    <a:cubicBezTo>
                      <a:pt x="253"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2"/>
              <p:cNvSpPr/>
              <p:nvPr/>
            </p:nvSpPr>
            <p:spPr>
              <a:xfrm>
                <a:off x="1097375" y="820675"/>
                <a:ext cx="6350" cy="4775"/>
              </a:xfrm>
              <a:custGeom>
                <a:avLst/>
                <a:gdLst/>
                <a:ahLst/>
                <a:cxnLst/>
                <a:rect l="l" t="t" r="r" b="b"/>
                <a:pathLst>
                  <a:path w="254" h="191" extrusionOk="0">
                    <a:moveTo>
                      <a:pt x="120" y="0"/>
                    </a:moveTo>
                    <a:cubicBezTo>
                      <a:pt x="78" y="0"/>
                      <a:pt x="39" y="5"/>
                      <a:pt x="0" y="15"/>
                    </a:cubicBezTo>
                    <a:lnTo>
                      <a:pt x="0" y="54"/>
                    </a:lnTo>
                    <a:cubicBezTo>
                      <a:pt x="0" y="132"/>
                      <a:pt x="59" y="190"/>
                      <a:pt x="117" y="190"/>
                    </a:cubicBezTo>
                    <a:cubicBezTo>
                      <a:pt x="195" y="190"/>
                      <a:pt x="253" y="132"/>
                      <a:pt x="253" y="54"/>
                    </a:cubicBezTo>
                    <a:lnTo>
                      <a:pt x="253" y="15"/>
                    </a:lnTo>
                    <a:cubicBezTo>
                      <a:pt x="205" y="5"/>
                      <a:pt x="161"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2"/>
              <p:cNvSpPr/>
              <p:nvPr/>
            </p:nvSpPr>
            <p:spPr>
              <a:xfrm>
                <a:off x="1125575" y="757325"/>
                <a:ext cx="41375" cy="25800"/>
              </a:xfrm>
              <a:custGeom>
                <a:avLst/>
                <a:gdLst/>
                <a:ahLst/>
                <a:cxnLst/>
                <a:rect l="l" t="t" r="r" b="b"/>
                <a:pathLst>
                  <a:path w="1655" h="1032" extrusionOk="0">
                    <a:moveTo>
                      <a:pt x="818" y="214"/>
                    </a:moveTo>
                    <a:cubicBezTo>
                      <a:pt x="993" y="214"/>
                      <a:pt x="1129" y="234"/>
                      <a:pt x="1246" y="312"/>
                    </a:cubicBezTo>
                    <a:cubicBezTo>
                      <a:pt x="1363" y="389"/>
                      <a:pt x="1402" y="448"/>
                      <a:pt x="1402" y="506"/>
                    </a:cubicBezTo>
                    <a:cubicBezTo>
                      <a:pt x="1402" y="584"/>
                      <a:pt x="1363" y="623"/>
                      <a:pt x="1265" y="701"/>
                    </a:cubicBezTo>
                    <a:cubicBezTo>
                      <a:pt x="1139" y="769"/>
                      <a:pt x="974" y="803"/>
                      <a:pt x="813" y="803"/>
                    </a:cubicBezTo>
                    <a:cubicBezTo>
                      <a:pt x="653" y="803"/>
                      <a:pt x="497" y="769"/>
                      <a:pt x="390" y="701"/>
                    </a:cubicBezTo>
                    <a:cubicBezTo>
                      <a:pt x="293" y="642"/>
                      <a:pt x="234" y="584"/>
                      <a:pt x="234" y="506"/>
                    </a:cubicBezTo>
                    <a:cubicBezTo>
                      <a:pt x="234" y="428"/>
                      <a:pt x="293" y="389"/>
                      <a:pt x="390" y="312"/>
                    </a:cubicBezTo>
                    <a:cubicBezTo>
                      <a:pt x="507" y="234"/>
                      <a:pt x="682" y="214"/>
                      <a:pt x="818" y="214"/>
                    </a:cubicBezTo>
                    <a:close/>
                    <a:moveTo>
                      <a:pt x="701" y="0"/>
                    </a:moveTo>
                    <a:cubicBezTo>
                      <a:pt x="526" y="20"/>
                      <a:pt x="390" y="39"/>
                      <a:pt x="254" y="117"/>
                    </a:cubicBezTo>
                    <a:cubicBezTo>
                      <a:pt x="98" y="214"/>
                      <a:pt x="1" y="351"/>
                      <a:pt x="1" y="506"/>
                    </a:cubicBezTo>
                    <a:cubicBezTo>
                      <a:pt x="1" y="642"/>
                      <a:pt x="98" y="798"/>
                      <a:pt x="254" y="895"/>
                    </a:cubicBezTo>
                    <a:cubicBezTo>
                      <a:pt x="429" y="993"/>
                      <a:pt x="623" y="1031"/>
                      <a:pt x="818" y="1031"/>
                    </a:cubicBezTo>
                    <a:cubicBezTo>
                      <a:pt x="1013" y="1031"/>
                      <a:pt x="1227" y="993"/>
                      <a:pt x="1382" y="895"/>
                    </a:cubicBezTo>
                    <a:cubicBezTo>
                      <a:pt x="1557" y="798"/>
                      <a:pt x="1655" y="642"/>
                      <a:pt x="1655" y="506"/>
                    </a:cubicBezTo>
                    <a:cubicBezTo>
                      <a:pt x="1655" y="351"/>
                      <a:pt x="1557" y="214"/>
                      <a:pt x="1382" y="117"/>
                    </a:cubicBezTo>
                    <a:cubicBezTo>
                      <a:pt x="1246" y="39"/>
                      <a:pt x="1090" y="0"/>
                      <a:pt x="935" y="0"/>
                    </a:cubicBezTo>
                    <a:lnTo>
                      <a:pt x="935" y="39"/>
                    </a:lnTo>
                    <a:cubicBezTo>
                      <a:pt x="935" y="117"/>
                      <a:pt x="896" y="156"/>
                      <a:pt x="818" y="156"/>
                    </a:cubicBezTo>
                    <a:cubicBezTo>
                      <a:pt x="740" y="156"/>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2"/>
              <p:cNvSpPr/>
              <p:nvPr/>
            </p:nvSpPr>
            <p:spPr>
              <a:xfrm>
                <a:off x="1143100" y="673675"/>
                <a:ext cx="5850" cy="83675"/>
              </a:xfrm>
              <a:custGeom>
                <a:avLst/>
                <a:gdLst/>
                <a:ahLst/>
                <a:cxnLst/>
                <a:rect l="l" t="t" r="r" b="b"/>
                <a:pathLst>
                  <a:path w="234" h="3347" extrusionOk="0">
                    <a:moveTo>
                      <a:pt x="234" y="0"/>
                    </a:moveTo>
                    <a:lnTo>
                      <a:pt x="0" y="156"/>
                    </a:lnTo>
                    <a:lnTo>
                      <a:pt x="0" y="3346"/>
                    </a:lnTo>
                    <a:cubicBezTo>
                      <a:pt x="39" y="3327"/>
                      <a:pt x="83" y="3317"/>
                      <a:pt x="124" y="3317"/>
                    </a:cubicBezTo>
                    <a:cubicBezTo>
                      <a:pt x="166" y="3317"/>
                      <a:pt x="205" y="3327"/>
                      <a:pt x="234" y="3346"/>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2"/>
              <p:cNvSpPr/>
              <p:nvPr/>
            </p:nvSpPr>
            <p:spPr>
              <a:xfrm>
                <a:off x="1143100" y="668800"/>
                <a:ext cx="5850" cy="8775"/>
              </a:xfrm>
              <a:custGeom>
                <a:avLst/>
                <a:gdLst/>
                <a:ahLst/>
                <a:cxnLst/>
                <a:rect l="l" t="t" r="r" b="b"/>
                <a:pathLst>
                  <a:path w="234" h="351" extrusionOk="0">
                    <a:moveTo>
                      <a:pt x="117" y="0"/>
                    </a:moveTo>
                    <a:cubicBezTo>
                      <a:pt x="39" y="0"/>
                      <a:pt x="0" y="59"/>
                      <a:pt x="0" y="137"/>
                    </a:cubicBezTo>
                    <a:lnTo>
                      <a:pt x="0" y="351"/>
                    </a:lnTo>
                    <a:lnTo>
                      <a:pt x="234" y="195"/>
                    </a:lnTo>
                    <a:lnTo>
                      <a:pt x="234" y="13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2"/>
              <p:cNvSpPr/>
              <p:nvPr/>
            </p:nvSpPr>
            <p:spPr>
              <a:xfrm>
                <a:off x="1143100" y="756600"/>
                <a:ext cx="5850" cy="4625"/>
              </a:xfrm>
              <a:custGeom>
                <a:avLst/>
                <a:gdLst/>
                <a:ahLst/>
                <a:cxnLst/>
                <a:rect l="l" t="t" r="r" b="b"/>
                <a:pathLst>
                  <a:path w="234" h="185" extrusionOk="0">
                    <a:moveTo>
                      <a:pt x="124" y="0"/>
                    </a:moveTo>
                    <a:cubicBezTo>
                      <a:pt x="83" y="0"/>
                      <a:pt x="39" y="10"/>
                      <a:pt x="0" y="29"/>
                    </a:cubicBezTo>
                    <a:lnTo>
                      <a:pt x="0" y="68"/>
                    </a:lnTo>
                    <a:cubicBezTo>
                      <a:pt x="0" y="146"/>
                      <a:pt x="39" y="185"/>
                      <a:pt x="117" y="185"/>
                    </a:cubicBezTo>
                    <a:cubicBezTo>
                      <a:pt x="195" y="185"/>
                      <a:pt x="234" y="146"/>
                      <a:pt x="234" y="68"/>
                    </a:cubicBezTo>
                    <a:lnTo>
                      <a:pt x="234" y="29"/>
                    </a:lnTo>
                    <a:cubicBezTo>
                      <a:pt x="205" y="10"/>
                      <a:pt x="166"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4" name="Google Shape;2164;p32"/>
          <p:cNvGrpSpPr/>
          <p:nvPr/>
        </p:nvGrpSpPr>
        <p:grpSpPr>
          <a:xfrm>
            <a:off x="350925" y="623687"/>
            <a:ext cx="2133179" cy="3854388"/>
            <a:chOff x="350925" y="623687"/>
            <a:chExt cx="2133179" cy="3854388"/>
          </a:xfrm>
        </p:grpSpPr>
        <p:grpSp>
          <p:nvGrpSpPr>
            <p:cNvPr id="2165" name="Google Shape;2165;p32"/>
            <p:cNvGrpSpPr/>
            <p:nvPr/>
          </p:nvGrpSpPr>
          <p:grpSpPr>
            <a:xfrm>
              <a:off x="1229862" y="1797525"/>
              <a:ext cx="762741" cy="1311760"/>
              <a:chOff x="5309625" y="6138225"/>
              <a:chExt cx="762741" cy="1311760"/>
            </a:xfrm>
          </p:grpSpPr>
          <p:sp>
            <p:nvSpPr>
              <p:cNvPr id="2166" name="Google Shape;2166;p32"/>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2"/>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2"/>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2"/>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2"/>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2"/>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2"/>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2"/>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2"/>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2"/>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2"/>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2"/>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2"/>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2"/>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2"/>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2"/>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2"/>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2"/>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2"/>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2"/>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2"/>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2"/>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2"/>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2"/>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2"/>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2"/>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2"/>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2"/>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2"/>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2"/>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2"/>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2"/>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2"/>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2"/>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2"/>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32"/>
            <p:cNvGrpSpPr/>
            <p:nvPr/>
          </p:nvGrpSpPr>
          <p:grpSpPr>
            <a:xfrm>
              <a:off x="350925" y="3668675"/>
              <a:ext cx="1314274" cy="809400"/>
              <a:chOff x="5522300" y="5335650"/>
              <a:chExt cx="1314274" cy="809400"/>
            </a:xfrm>
          </p:grpSpPr>
          <p:sp>
            <p:nvSpPr>
              <p:cNvPr id="2202" name="Google Shape;2202;p32"/>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2"/>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2"/>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2"/>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2"/>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2"/>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2"/>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2"/>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2"/>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2"/>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2"/>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2"/>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2"/>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2"/>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2"/>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2"/>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2"/>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2"/>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2"/>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2"/>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2"/>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2"/>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2"/>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2"/>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2"/>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2"/>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2"/>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2"/>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2"/>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2"/>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2"/>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2"/>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2"/>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2"/>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2"/>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2"/>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2"/>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2"/>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2"/>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2"/>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2"/>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2"/>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2"/>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2"/>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2"/>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2"/>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2"/>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2"/>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2"/>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2"/>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2"/>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2"/>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2"/>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2"/>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2"/>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2"/>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2"/>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2"/>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2"/>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2"/>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2"/>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2"/>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2"/>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2"/>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2"/>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2"/>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2"/>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2"/>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2"/>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2"/>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2"/>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2"/>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2"/>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2"/>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2"/>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2"/>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2"/>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2"/>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2"/>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2"/>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2"/>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2"/>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2"/>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2"/>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2"/>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2"/>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2"/>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2"/>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2"/>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2"/>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32"/>
            <p:cNvGrpSpPr/>
            <p:nvPr/>
          </p:nvGrpSpPr>
          <p:grpSpPr>
            <a:xfrm>
              <a:off x="925630" y="813427"/>
              <a:ext cx="642501" cy="606585"/>
              <a:chOff x="-4345070" y="3726402"/>
              <a:chExt cx="642501" cy="606585"/>
            </a:xfrm>
          </p:grpSpPr>
          <p:sp>
            <p:nvSpPr>
              <p:cNvPr id="2293" name="Google Shape;2293;p32"/>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2"/>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2"/>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2"/>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2"/>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2"/>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2"/>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2"/>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2"/>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2"/>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2"/>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2"/>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32"/>
            <p:cNvGrpSpPr/>
            <p:nvPr/>
          </p:nvGrpSpPr>
          <p:grpSpPr>
            <a:xfrm>
              <a:off x="1901746" y="623687"/>
              <a:ext cx="491637" cy="986062"/>
              <a:chOff x="4225370" y="-782119"/>
              <a:chExt cx="299250" cy="600196"/>
            </a:xfrm>
          </p:grpSpPr>
          <p:sp>
            <p:nvSpPr>
              <p:cNvPr id="2307" name="Google Shape;2307;p32"/>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rgbClr val="322F3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2"/>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2"/>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2"/>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2"/>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2"/>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2"/>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2"/>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2"/>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2"/>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2"/>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2"/>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32"/>
            <p:cNvGrpSpPr/>
            <p:nvPr/>
          </p:nvGrpSpPr>
          <p:grpSpPr>
            <a:xfrm>
              <a:off x="495023" y="2122138"/>
              <a:ext cx="373850" cy="899213"/>
              <a:chOff x="10985382" y="-7411116"/>
              <a:chExt cx="815553" cy="1961633"/>
            </a:xfrm>
          </p:grpSpPr>
          <p:sp>
            <p:nvSpPr>
              <p:cNvPr id="2320" name="Google Shape;2320;p32"/>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2"/>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2"/>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2"/>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2"/>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2"/>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2"/>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2"/>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2"/>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2"/>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2"/>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2"/>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2"/>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2"/>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32"/>
            <p:cNvGrpSpPr/>
            <p:nvPr/>
          </p:nvGrpSpPr>
          <p:grpSpPr>
            <a:xfrm>
              <a:off x="2182135" y="3792212"/>
              <a:ext cx="301969" cy="562336"/>
              <a:chOff x="7686885" y="2546950"/>
              <a:chExt cx="301969" cy="562336"/>
            </a:xfrm>
          </p:grpSpPr>
          <p:sp>
            <p:nvSpPr>
              <p:cNvPr id="2338" name="Google Shape;2338;p32"/>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2"/>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2"/>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2"/>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2"/>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kbak One"/>
              <a:buNone/>
              <a:defRPr sz="3000">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2pPr>
            <a:lvl3pPr lvl="2"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3pPr>
            <a:lvl4pPr lvl="3"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4pPr>
            <a:lvl5pPr lvl="4"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5pPr>
            <a:lvl6pPr lvl="5"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6pPr>
            <a:lvl7pPr lvl="6"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7pPr>
            <a:lvl8pPr lvl="7"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8pPr>
            <a:lvl9pPr lvl="8"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00000"/>
              </a:lnSpc>
              <a:spcBef>
                <a:spcPts val="1600"/>
              </a:spcBef>
              <a:spcAft>
                <a:spcPts val="160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9" r:id="rId7"/>
    <p:sldLayoutId id="2147483677"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36"/>
          <p:cNvSpPr txBox="1">
            <a:spLocks noGrp="1"/>
          </p:cNvSpPr>
          <p:nvPr>
            <p:ph type="ctrTitle"/>
          </p:nvPr>
        </p:nvSpPr>
        <p:spPr>
          <a:xfrm>
            <a:off x="713225" y="1612350"/>
            <a:ext cx="4548900" cy="155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dirty="0" err="1" smtClean="0"/>
              <a:t>Object</a:t>
            </a:r>
            <a:r>
              <a:rPr lang="ro-RO" dirty="0" smtClean="0"/>
              <a:t> detector </a:t>
            </a:r>
            <a:r>
              <a:rPr lang="ro-RO" dirty="0" err="1" smtClean="0"/>
              <a:t>sensor</a:t>
            </a:r>
            <a:endParaRPr dirty="0"/>
          </a:p>
        </p:txBody>
      </p:sp>
      <p:sp>
        <p:nvSpPr>
          <p:cNvPr id="2358" name="Google Shape;2358;p36"/>
          <p:cNvSpPr txBox="1">
            <a:spLocks noGrp="1"/>
          </p:cNvSpPr>
          <p:nvPr>
            <p:ph type="subTitle" idx="1"/>
          </p:nvPr>
        </p:nvSpPr>
        <p:spPr>
          <a:xfrm>
            <a:off x="2999225" y="3747764"/>
            <a:ext cx="4548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err="1" smtClean="0"/>
              <a:t>Cîmpanu</a:t>
            </a:r>
            <a:r>
              <a:rPr lang="ro-RO" dirty="0" smtClean="0"/>
              <a:t> Anastasia </a:t>
            </a:r>
            <a:r>
              <a:rPr lang="en-US" dirty="0" smtClean="0"/>
              <a:t>&amp;</a:t>
            </a:r>
            <a:endParaRPr lang="ro-RO" dirty="0" smtClean="0"/>
          </a:p>
          <a:p>
            <a:pPr marL="0" lvl="0" indent="0" algn="l" rtl="0">
              <a:spcBef>
                <a:spcPts val="0"/>
              </a:spcBef>
              <a:spcAft>
                <a:spcPts val="0"/>
              </a:spcAft>
              <a:buNone/>
            </a:pPr>
            <a:r>
              <a:rPr lang="en-US" dirty="0" smtClean="0"/>
              <a:t> </a:t>
            </a:r>
            <a:r>
              <a:rPr lang="ro-RO" dirty="0" smtClean="0"/>
              <a:t>Sălăjan Denisa Patricia</a:t>
            </a:r>
            <a:endParaRPr dirty="0"/>
          </a:p>
        </p:txBody>
      </p:sp>
      <p:grpSp>
        <p:nvGrpSpPr>
          <p:cNvPr id="2359" name="Google Shape;2359;p36"/>
          <p:cNvGrpSpPr/>
          <p:nvPr/>
        </p:nvGrpSpPr>
        <p:grpSpPr>
          <a:xfrm>
            <a:off x="5309625" y="391075"/>
            <a:ext cx="3503100" cy="4383600"/>
            <a:chOff x="5309625" y="391075"/>
            <a:chExt cx="3503100" cy="4383600"/>
          </a:xfrm>
        </p:grpSpPr>
        <p:grpSp>
          <p:nvGrpSpPr>
            <p:cNvPr id="2360" name="Google Shape;2360;p36"/>
            <p:cNvGrpSpPr/>
            <p:nvPr/>
          </p:nvGrpSpPr>
          <p:grpSpPr>
            <a:xfrm>
              <a:off x="5309625" y="391075"/>
              <a:ext cx="3503100" cy="4383600"/>
              <a:chOff x="5309625" y="391075"/>
              <a:chExt cx="3503100" cy="4383600"/>
            </a:xfrm>
          </p:grpSpPr>
          <p:sp>
            <p:nvSpPr>
              <p:cNvPr id="2361" name="Google Shape;2361;p36"/>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2" name="Google Shape;2362;p36"/>
              <p:cNvGrpSpPr/>
              <p:nvPr/>
            </p:nvGrpSpPr>
            <p:grpSpPr>
              <a:xfrm>
                <a:off x="5314549" y="395586"/>
                <a:ext cx="3493047" cy="4375061"/>
                <a:chOff x="697175" y="461850"/>
                <a:chExt cx="1672675" cy="2098250"/>
              </a:xfrm>
            </p:grpSpPr>
            <p:sp>
              <p:nvSpPr>
                <p:cNvPr id="2363" name="Google Shape;2363;p36"/>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6"/>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6"/>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6"/>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6"/>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6"/>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6"/>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6"/>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6"/>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6"/>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6"/>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6"/>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6"/>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6"/>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6"/>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6"/>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6"/>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6"/>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6"/>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6"/>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6"/>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6"/>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6"/>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6"/>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6"/>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6"/>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6"/>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6"/>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6"/>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6"/>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6"/>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6"/>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6"/>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6"/>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6"/>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6"/>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6"/>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6"/>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6"/>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6"/>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6"/>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6"/>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6"/>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6"/>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6"/>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6"/>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6"/>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6"/>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6"/>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6"/>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6"/>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6"/>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6"/>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6"/>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6"/>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6"/>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6"/>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6"/>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6"/>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6"/>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6"/>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6"/>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6"/>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6"/>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6"/>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6"/>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6"/>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6"/>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6"/>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6"/>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6"/>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6"/>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6"/>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6"/>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6"/>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6"/>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6"/>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6"/>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6"/>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6"/>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6"/>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6"/>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6"/>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6"/>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6"/>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6"/>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6"/>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6"/>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6"/>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6"/>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6"/>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6"/>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6"/>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6"/>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6"/>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6"/>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6"/>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6"/>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6"/>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6"/>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6"/>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6"/>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6"/>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6"/>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6"/>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6"/>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6"/>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6"/>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6"/>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6"/>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6"/>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6"/>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6"/>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6"/>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6"/>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6"/>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6"/>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6"/>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6"/>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6"/>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6"/>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6"/>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6"/>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6"/>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6"/>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6"/>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6"/>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6"/>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6"/>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6"/>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6"/>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6"/>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6"/>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6"/>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6"/>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6"/>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6"/>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6"/>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6"/>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6"/>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6"/>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6"/>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6"/>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6"/>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6"/>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6"/>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6"/>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6"/>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6"/>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6"/>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6"/>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6"/>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6"/>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6"/>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6"/>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6"/>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7" name="Google Shape;2647;p36"/>
            <p:cNvGrpSpPr/>
            <p:nvPr/>
          </p:nvGrpSpPr>
          <p:grpSpPr>
            <a:xfrm>
              <a:off x="8056873" y="1189750"/>
              <a:ext cx="373850" cy="899213"/>
              <a:chOff x="10985382" y="-7411116"/>
              <a:chExt cx="815553" cy="1961633"/>
            </a:xfrm>
          </p:grpSpPr>
          <p:sp>
            <p:nvSpPr>
              <p:cNvPr id="2648" name="Google Shape;2648;p36"/>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36"/>
            <p:cNvGrpSpPr/>
            <p:nvPr/>
          </p:nvGrpSpPr>
          <p:grpSpPr>
            <a:xfrm>
              <a:off x="5871605" y="3424534"/>
              <a:ext cx="486408" cy="985516"/>
              <a:chOff x="-1021989" y="255195"/>
              <a:chExt cx="353263" cy="715750"/>
            </a:xfrm>
          </p:grpSpPr>
          <p:sp>
            <p:nvSpPr>
              <p:cNvPr id="2666" name="Google Shape;2666;p36"/>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36"/>
            <p:cNvGrpSpPr/>
            <p:nvPr/>
          </p:nvGrpSpPr>
          <p:grpSpPr>
            <a:xfrm>
              <a:off x="7127130" y="1064828"/>
              <a:ext cx="329844" cy="472596"/>
              <a:chOff x="5036880" y="-8005297"/>
              <a:chExt cx="719554" cy="1030968"/>
            </a:xfrm>
          </p:grpSpPr>
          <p:sp>
            <p:nvSpPr>
              <p:cNvPr id="2681" name="Google Shape;2681;p36"/>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6"/>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6"/>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6"/>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6"/>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6"/>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6"/>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6"/>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6"/>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6"/>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36"/>
            <p:cNvGrpSpPr/>
            <p:nvPr/>
          </p:nvGrpSpPr>
          <p:grpSpPr>
            <a:xfrm>
              <a:off x="7694668" y="3340312"/>
              <a:ext cx="650600" cy="601775"/>
              <a:chOff x="7309269" y="-7683723"/>
              <a:chExt cx="1419284" cy="1312773"/>
            </a:xfrm>
          </p:grpSpPr>
          <p:sp>
            <p:nvSpPr>
              <p:cNvPr id="2692" name="Google Shape;2692;p36"/>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6"/>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6"/>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6"/>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6"/>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6"/>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6"/>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6"/>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6"/>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6"/>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6"/>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6"/>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6"/>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6"/>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6"/>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6"/>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6"/>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6"/>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6"/>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6"/>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6"/>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3" name="Google Shape;2713;p36"/>
            <p:cNvGrpSpPr/>
            <p:nvPr/>
          </p:nvGrpSpPr>
          <p:grpSpPr>
            <a:xfrm>
              <a:off x="5567610" y="1612353"/>
              <a:ext cx="3062282" cy="1812172"/>
              <a:chOff x="5757904" y="-5825649"/>
              <a:chExt cx="6680372" cy="3953254"/>
            </a:xfrm>
          </p:grpSpPr>
          <p:grpSp>
            <p:nvGrpSpPr>
              <p:cNvPr id="2714" name="Google Shape;2714;p36"/>
              <p:cNvGrpSpPr/>
              <p:nvPr/>
            </p:nvGrpSpPr>
            <p:grpSpPr>
              <a:xfrm>
                <a:off x="5757904" y="-5825649"/>
                <a:ext cx="6680372" cy="3953254"/>
                <a:chOff x="5756229" y="-5825649"/>
                <a:chExt cx="6680372" cy="3953254"/>
              </a:xfrm>
            </p:grpSpPr>
            <p:sp>
              <p:nvSpPr>
                <p:cNvPr id="2715" name="Google Shape;2715;p36"/>
                <p:cNvSpPr/>
                <p:nvPr/>
              </p:nvSpPr>
              <p:spPr>
                <a:xfrm>
                  <a:off x="5756229" y="-3897062"/>
                  <a:ext cx="3342730" cy="2014854"/>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6"/>
                <p:cNvSpPr/>
                <p:nvPr/>
              </p:nvSpPr>
              <p:spPr>
                <a:xfrm>
                  <a:off x="5756229" y="-5825649"/>
                  <a:ext cx="6668601" cy="3860562"/>
                </a:xfrm>
                <a:custGeom>
                  <a:avLst/>
                  <a:gdLst/>
                  <a:ahLst/>
                  <a:cxnLst/>
                  <a:rect l="l" t="t" r="r" b="b"/>
                  <a:pathLst>
                    <a:path w="23734" h="13740" extrusionOk="0">
                      <a:moveTo>
                        <a:pt x="11826" y="1"/>
                      </a:moveTo>
                      <a:lnTo>
                        <a:pt x="8849" y="1725"/>
                      </a:lnTo>
                      <a:lnTo>
                        <a:pt x="8589" y="1867"/>
                      </a:lnTo>
                      <a:lnTo>
                        <a:pt x="8140" y="2139"/>
                      </a:lnTo>
                      <a:lnTo>
                        <a:pt x="7880" y="2281"/>
                      </a:lnTo>
                      <a:lnTo>
                        <a:pt x="6144" y="3297"/>
                      </a:lnTo>
                      <a:lnTo>
                        <a:pt x="5778" y="3509"/>
                      </a:lnTo>
                      <a:lnTo>
                        <a:pt x="5506" y="3663"/>
                      </a:lnTo>
                      <a:lnTo>
                        <a:pt x="5151" y="3864"/>
                      </a:lnTo>
                      <a:lnTo>
                        <a:pt x="4017" y="4525"/>
                      </a:lnTo>
                      <a:lnTo>
                        <a:pt x="3651" y="4738"/>
                      </a:lnTo>
                      <a:lnTo>
                        <a:pt x="3250" y="4974"/>
                      </a:lnTo>
                      <a:lnTo>
                        <a:pt x="2895" y="5175"/>
                      </a:lnTo>
                      <a:lnTo>
                        <a:pt x="1" y="6864"/>
                      </a:lnTo>
                      <a:lnTo>
                        <a:pt x="792" y="7325"/>
                      </a:lnTo>
                      <a:lnTo>
                        <a:pt x="1052" y="7467"/>
                      </a:lnTo>
                      <a:lnTo>
                        <a:pt x="2387" y="8246"/>
                      </a:lnTo>
                      <a:lnTo>
                        <a:pt x="2659" y="8400"/>
                      </a:lnTo>
                      <a:lnTo>
                        <a:pt x="3545" y="8896"/>
                      </a:lnTo>
                      <a:lnTo>
                        <a:pt x="3793" y="9061"/>
                      </a:lnTo>
                      <a:lnTo>
                        <a:pt x="6345" y="10526"/>
                      </a:lnTo>
                      <a:lnTo>
                        <a:pt x="6616" y="10692"/>
                      </a:lnTo>
                      <a:lnTo>
                        <a:pt x="7089" y="10951"/>
                      </a:lnTo>
                      <a:lnTo>
                        <a:pt x="7337" y="11105"/>
                      </a:lnTo>
                      <a:lnTo>
                        <a:pt x="7526" y="11211"/>
                      </a:lnTo>
                      <a:lnTo>
                        <a:pt x="7798" y="11365"/>
                      </a:lnTo>
                      <a:lnTo>
                        <a:pt x="10538" y="12948"/>
                      </a:lnTo>
                      <a:lnTo>
                        <a:pt x="10810" y="13113"/>
                      </a:lnTo>
                      <a:lnTo>
                        <a:pt x="11897" y="13739"/>
                      </a:lnTo>
                      <a:lnTo>
                        <a:pt x="20284" y="8872"/>
                      </a:lnTo>
                      <a:lnTo>
                        <a:pt x="20757" y="8589"/>
                      </a:lnTo>
                      <a:lnTo>
                        <a:pt x="21017" y="8447"/>
                      </a:lnTo>
                      <a:lnTo>
                        <a:pt x="22576" y="7526"/>
                      </a:lnTo>
                      <a:lnTo>
                        <a:pt x="22848" y="7384"/>
                      </a:lnTo>
                      <a:lnTo>
                        <a:pt x="23084" y="7242"/>
                      </a:lnTo>
                      <a:lnTo>
                        <a:pt x="23344" y="7089"/>
                      </a:lnTo>
                      <a:lnTo>
                        <a:pt x="23734" y="6864"/>
                      </a:lnTo>
                      <a:lnTo>
                        <a:pt x="19977" y="4690"/>
                      </a:lnTo>
                      <a:lnTo>
                        <a:pt x="19717" y="4549"/>
                      </a:lnTo>
                      <a:lnTo>
                        <a:pt x="18949" y="4100"/>
                      </a:lnTo>
                      <a:lnTo>
                        <a:pt x="18689" y="3958"/>
                      </a:lnTo>
                      <a:lnTo>
                        <a:pt x="18146" y="3639"/>
                      </a:lnTo>
                      <a:lnTo>
                        <a:pt x="17898" y="3497"/>
                      </a:lnTo>
                      <a:lnTo>
                        <a:pt x="17095" y="3037"/>
                      </a:lnTo>
                      <a:lnTo>
                        <a:pt x="16847" y="2895"/>
                      </a:lnTo>
                      <a:lnTo>
                        <a:pt x="15665" y="2210"/>
                      </a:lnTo>
                      <a:lnTo>
                        <a:pt x="15405" y="2068"/>
                      </a:lnTo>
                      <a:lnTo>
                        <a:pt x="14933" y="1784"/>
                      </a:lnTo>
                      <a:lnTo>
                        <a:pt x="14673" y="1631"/>
                      </a:lnTo>
                      <a:lnTo>
                        <a:pt x="13043" y="686"/>
                      </a:lnTo>
                      <a:lnTo>
                        <a:pt x="12783" y="544"/>
                      </a:lnTo>
                      <a:lnTo>
                        <a:pt x="11932" y="60"/>
                      </a:lnTo>
                      <a:lnTo>
                        <a:pt x="11826"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7" name="Google Shape;2717;p36"/>
                <p:cNvGrpSpPr/>
                <p:nvPr/>
              </p:nvGrpSpPr>
              <p:grpSpPr>
                <a:xfrm>
                  <a:off x="6218052" y="-5825649"/>
                  <a:ext cx="6097194" cy="3684662"/>
                  <a:chOff x="6218052" y="-5825649"/>
                  <a:chExt cx="6097194" cy="3684662"/>
                </a:xfrm>
              </p:grpSpPr>
              <p:sp>
                <p:nvSpPr>
                  <p:cNvPr id="2718" name="Google Shape;2718;p36"/>
                  <p:cNvSpPr/>
                  <p:nvPr/>
                </p:nvSpPr>
                <p:spPr>
                  <a:xfrm>
                    <a:off x="6706194" y="-4312884"/>
                    <a:ext cx="1055323" cy="299474"/>
                  </a:xfrm>
                  <a:custGeom>
                    <a:avLst/>
                    <a:gdLst/>
                    <a:ahLst/>
                    <a:cxnLst/>
                    <a:rect l="l" t="t" r="r" b="b"/>
                    <a:pathLst>
                      <a:path w="4419" h="1254" extrusionOk="0">
                        <a:moveTo>
                          <a:pt x="366" y="1"/>
                        </a:moveTo>
                        <a:lnTo>
                          <a:pt x="0" y="202"/>
                        </a:lnTo>
                        <a:lnTo>
                          <a:pt x="2363" y="202"/>
                        </a:lnTo>
                        <a:lnTo>
                          <a:pt x="4158" y="1253"/>
                        </a:lnTo>
                        <a:lnTo>
                          <a:pt x="4418" y="1088"/>
                        </a:lnTo>
                        <a:lnTo>
                          <a:pt x="2504"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6"/>
                  <p:cNvSpPr/>
                  <p:nvPr/>
                </p:nvSpPr>
                <p:spPr>
                  <a:xfrm>
                    <a:off x="6218052" y="-4098426"/>
                    <a:ext cx="1252823" cy="381149"/>
                  </a:xfrm>
                  <a:custGeom>
                    <a:avLst/>
                    <a:gdLst/>
                    <a:ahLst/>
                    <a:cxnLst/>
                    <a:rect l="l" t="t" r="r" b="b"/>
                    <a:pathLst>
                      <a:path w="5246" h="1596" extrusionOk="0">
                        <a:moveTo>
                          <a:pt x="2505" y="1"/>
                        </a:moveTo>
                        <a:lnTo>
                          <a:pt x="0" y="1454"/>
                        </a:lnTo>
                        <a:lnTo>
                          <a:pt x="260" y="1596"/>
                        </a:lnTo>
                        <a:lnTo>
                          <a:pt x="2647" y="225"/>
                        </a:lnTo>
                        <a:lnTo>
                          <a:pt x="3757" y="225"/>
                        </a:lnTo>
                        <a:lnTo>
                          <a:pt x="4927" y="887"/>
                        </a:lnTo>
                        <a:lnTo>
                          <a:pt x="4997" y="934"/>
                        </a:lnTo>
                        <a:lnTo>
                          <a:pt x="5245" y="780"/>
                        </a:lnTo>
                        <a:lnTo>
                          <a:pt x="5175" y="745"/>
                        </a:lnTo>
                        <a:lnTo>
                          <a:pt x="389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0" name="Google Shape;2720;p36"/>
                  <p:cNvGrpSpPr/>
                  <p:nvPr/>
                </p:nvGrpSpPr>
                <p:grpSpPr>
                  <a:xfrm>
                    <a:off x="6751994" y="-5825649"/>
                    <a:ext cx="5563252" cy="3684662"/>
                    <a:chOff x="6751994" y="-5825649"/>
                    <a:chExt cx="5563252" cy="3684662"/>
                  </a:xfrm>
                </p:grpSpPr>
                <p:sp>
                  <p:nvSpPr>
                    <p:cNvPr id="2721" name="Google Shape;2721;p36"/>
                    <p:cNvSpPr/>
                    <p:nvPr/>
                  </p:nvSpPr>
                  <p:spPr>
                    <a:xfrm>
                      <a:off x="7329673" y="-4912773"/>
                      <a:ext cx="3528453" cy="2031431"/>
                    </a:xfrm>
                    <a:custGeom>
                      <a:avLst/>
                      <a:gdLst/>
                      <a:ahLst/>
                      <a:cxnLst/>
                      <a:rect l="l" t="t" r="r" b="b"/>
                      <a:pathLst>
                        <a:path w="12558" h="7230" extrusionOk="0">
                          <a:moveTo>
                            <a:pt x="6226" y="390"/>
                          </a:moveTo>
                          <a:lnTo>
                            <a:pt x="11814" y="3615"/>
                          </a:lnTo>
                          <a:lnTo>
                            <a:pt x="6226" y="6852"/>
                          </a:lnTo>
                          <a:lnTo>
                            <a:pt x="650" y="3627"/>
                          </a:lnTo>
                          <a:lnTo>
                            <a:pt x="6226" y="390"/>
                          </a:lnTo>
                          <a:close/>
                          <a:moveTo>
                            <a:pt x="6261" y="0"/>
                          </a:moveTo>
                          <a:lnTo>
                            <a:pt x="6084" y="95"/>
                          </a:lnTo>
                          <a:lnTo>
                            <a:pt x="5824" y="248"/>
                          </a:lnTo>
                          <a:lnTo>
                            <a:pt x="5588" y="378"/>
                          </a:lnTo>
                          <a:lnTo>
                            <a:pt x="5340" y="532"/>
                          </a:lnTo>
                          <a:lnTo>
                            <a:pt x="4997" y="721"/>
                          </a:lnTo>
                          <a:lnTo>
                            <a:pt x="4749" y="863"/>
                          </a:lnTo>
                          <a:lnTo>
                            <a:pt x="4289" y="1134"/>
                          </a:lnTo>
                          <a:lnTo>
                            <a:pt x="4040" y="1276"/>
                          </a:lnTo>
                          <a:lnTo>
                            <a:pt x="3603" y="1536"/>
                          </a:lnTo>
                          <a:lnTo>
                            <a:pt x="3344" y="1678"/>
                          </a:lnTo>
                          <a:lnTo>
                            <a:pt x="3095" y="1831"/>
                          </a:lnTo>
                          <a:lnTo>
                            <a:pt x="2836" y="1973"/>
                          </a:lnTo>
                          <a:lnTo>
                            <a:pt x="2068" y="2422"/>
                          </a:lnTo>
                          <a:lnTo>
                            <a:pt x="1808" y="2564"/>
                          </a:lnTo>
                          <a:lnTo>
                            <a:pt x="1548" y="2717"/>
                          </a:lnTo>
                          <a:lnTo>
                            <a:pt x="1276" y="2859"/>
                          </a:lnTo>
                          <a:lnTo>
                            <a:pt x="426" y="3343"/>
                          </a:lnTo>
                          <a:lnTo>
                            <a:pt x="178" y="3497"/>
                          </a:lnTo>
                          <a:lnTo>
                            <a:pt x="0" y="3603"/>
                          </a:lnTo>
                          <a:lnTo>
                            <a:pt x="733" y="4029"/>
                          </a:lnTo>
                          <a:lnTo>
                            <a:pt x="981" y="4170"/>
                          </a:lnTo>
                          <a:lnTo>
                            <a:pt x="1607" y="4525"/>
                          </a:lnTo>
                          <a:lnTo>
                            <a:pt x="1855" y="4678"/>
                          </a:lnTo>
                          <a:lnTo>
                            <a:pt x="2576" y="5092"/>
                          </a:lnTo>
                          <a:lnTo>
                            <a:pt x="2836" y="5234"/>
                          </a:lnTo>
                          <a:lnTo>
                            <a:pt x="3403" y="5564"/>
                          </a:lnTo>
                          <a:lnTo>
                            <a:pt x="3662" y="5706"/>
                          </a:lnTo>
                          <a:lnTo>
                            <a:pt x="5316" y="6675"/>
                          </a:lnTo>
                          <a:lnTo>
                            <a:pt x="5564" y="6816"/>
                          </a:lnTo>
                          <a:lnTo>
                            <a:pt x="6273" y="7230"/>
                          </a:lnTo>
                          <a:lnTo>
                            <a:pt x="6616" y="7041"/>
                          </a:lnTo>
                          <a:lnTo>
                            <a:pt x="6876" y="6887"/>
                          </a:lnTo>
                          <a:lnTo>
                            <a:pt x="7714" y="6403"/>
                          </a:lnTo>
                          <a:lnTo>
                            <a:pt x="7974" y="6261"/>
                          </a:lnTo>
                          <a:lnTo>
                            <a:pt x="8423" y="5990"/>
                          </a:lnTo>
                          <a:lnTo>
                            <a:pt x="8683" y="5848"/>
                          </a:lnTo>
                          <a:lnTo>
                            <a:pt x="9061" y="5623"/>
                          </a:lnTo>
                          <a:lnTo>
                            <a:pt x="9309" y="5470"/>
                          </a:lnTo>
                          <a:lnTo>
                            <a:pt x="9581" y="5328"/>
                          </a:lnTo>
                          <a:lnTo>
                            <a:pt x="9829" y="5174"/>
                          </a:lnTo>
                          <a:lnTo>
                            <a:pt x="10821" y="4607"/>
                          </a:lnTo>
                          <a:lnTo>
                            <a:pt x="11069" y="4454"/>
                          </a:lnTo>
                          <a:lnTo>
                            <a:pt x="11542" y="4170"/>
                          </a:lnTo>
                          <a:lnTo>
                            <a:pt x="11814" y="4029"/>
                          </a:lnTo>
                          <a:lnTo>
                            <a:pt x="12558" y="3603"/>
                          </a:lnTo>
                          <a:lnTo>
                            <a:pt x="12180" y="3426"/>
                          </a:lnTo>
                          <a:lnTo>
                            <a:pt x="11932" y="3273"/>
                          </a:lnTo>
                          <a:lnTo>
                            <a:pt x="8707" y="1418"/>
                          </a:lnTo>
                          <a:lnTo>
                            <a:pt x="8459" y="1264"/>
                          </a:lnTo>
                          <a:lnTo>
                            <a:pt x="8270" y="1146"/>
                          </a:lnTo>
                          <a:lnTo>
                            <a:pt x="8010" y="1004"/>
                          </a:lnTo>
                          <a:lnTo>
                            <a:pt x="7443" y="674"/>
                          </a:lnTo>
                          <a:lnTo>
                            <a:pt x="7183" y="532"/>
                          </a:lnTo>
                          <a:lnTo>
                            <a:pt x="626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6"/>
                    <p:cNvSpPr/>
                    <p:nvPr/>
                  </p:nvSpPr>
                  <p:spPr>
                    <a:xfrm>
                      <a:off x="6768572" y="-4554254"/>
                      <a:ext cx="1145525" cy="375098"/>
                    </a:xfrm>
                    <a:custGeom>
                      <a:avLst/>
                      <a:gdLst/>
                      <a:ahLst/>
                      <a:cxnLst/>
                      <a:rect l="l" t="t" r="r" b="b"/>
                      <a:pathLst>
                        <a:path w="4077" h="1335" extrusionOk="0">
                          <a:moveTo>
                            <a:pt x="367" y="0"/>
                          </a:moveTo>
                          <a:lnTo>
                            <a:pt x="1" y="213"/>
                          </a:lnTo>
                          <a:lnTo>
                            <a:pt x="1879" y="213"/>
                          </a:lnTo>
                          <a:lnTo>
                            <a:pt x="3805" y="1335"/>
                          </a:lnTo>
                          <a:lnTo>
                            <a:pt x="4077" y="1181"/>
                          </a:lnTo>
                          <a:lnTo>
                            <a:pt x="202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6"/>
                    <p:cNvSpPr/>
                    <p:nvPr/>
                  </p:nvSpPr>
                  <p:spPr>
                    <a:xfrm>
                      <a:off x="7190311" y="-4796732"/>
                      <a:ext cx="1022459" cy="458266"/>
                    </a:xfrm>
                    <a:custGeom>
                      <a:avLst/>
                      <a:gdLst/>
                      <a:ahLst/>
                      <a:cxnLst/>
                      <a:rect l="l" t="t" r="r" b="b"/>
                      <a:pathLst>
                        <a:path w="3639" h="1631" extrusionOk="0">
                          <a:moveTo>
                            <a:pt x="378" y="1"/>
                          </a:moveTo>
                          <a:lnTo>
                            <a:pt x="0" y="202"/>
                          </a:lnTo>
                          <a:lnTo>
                            <a:pt x="922" y="202"/>
                          </a:lnTo>
                          <a:lnTo>
                            <a:pt x="3391" y="1631"/>
                          </a:lnTo>
                          <a:lnTo>
                            <a:pt x="3639" y="1477"/>
                          </a:lnTo>
                          <a:lnTo>
                            <a:pt x="1063"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6"/>
                    <p:cNvSpPr/>
                    <p:nvPr/>
                  </p:nvSpPr>
                  <p:spPr>
                    <a:xfrm>
                      <a:off x="7369571" y="-4902939"/>
                      <a:ext cx="996048" cy="488330"/>
                    </a:xfrm>
                    <a:custGeom>
                      <a:avLst/>
                      <a:gdLst/>
                      <a:ahLst/>
                      <a:cxnLst/>
                      <a:rect l="l" t="t" r="r" b="b"/>
                      <a:pathLst>
                        <a:path w="3545" h="1738" extrusionOk="0">
                          <a:moveTo>
                            <a:pt x="355" y="1"/>
                          </a:moveTo>
                          <a:lnTo>
                            <a:pt x="0" y="225"/>
                          </a:lnTo>
                          <a:lnTo>
                            <a:pt x="662" y="225"/>
                          </a:lnTo>
                          <a:lnTo>
                            <a:pt x="3284" y="1737"/>
                          </a:lnTo>
                          <a:lnTo>
                            <a:pt x="3544" y="1584"/>
                          </a:lnTo>
                          <a:lnTo>
                            <a:pt x="815" y="13"/>
                          </a:lnTo>
                          <a:lnTo>
                            <a:pt x="355"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6"/>
                    <p:cNvSpPr/>
                    <p:nvPr/>
                  </p:nvSpPr>
                  <p:spPr>
                    <a:xfrm>
                      <a:off x="7966918" y="-5224932"/>
                      <a:ext cx="601000" cy="700745"/>
                    </a:xfrm>
                    <a:custGeom>
                      <a:avLst/>
                      <a:gdLst/>
                      <a:ahLst/>
                      <a:cxnLst/>
                      <a:rect l="l" t="t" r="r" b="b"/>
                      <a:pathLst>
                        <a:path w="2139" h="2494" extrusionOk="0">
                          <a:moveTo>
                            <a:pt x="249" y="1"/>
                          </a:moveTo>
                          <a:lnTo>
                            <a:pt x="1" y="143"/>
                          </a:lnTo>
                          <a:lnTo>
                            <a:pt x="272" y="296"/>
                          </a:lnTo>
                          <a:lnTo>
                            <a:pt x="272" y="1548"/>
                          </a:lnTo>
                          <a:lnTo>
                            <a:pt x="1879" y="2493"/>
                          </a:lnTo>
                          <a:lnTo>
                            <a:pt x="2139" y="2352"/>
                          </a:lnTo>
                          <a:lnTo>
                            <a:pt x="627" y="1477"/>
                          </a:lnTo>
                          <a:lnTo>
                            <a:pt x="627" y="202"/>
                          </a:lnTo>
                          <a:lnTo>
                            <a:pt x="24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6"/>
                    <p:cNvSpPr/>
                    <p:nvPr/>
                  </p:nvSpPr>
                  <p:spPr>
                    <a:xfrm>
                      <a:off x="8166128" y="-5344345"/>
                      <a:ext cx="601000" cy="703836"/>
                    </a:xfrm>
                    <a:custGeom>
                      <a:avLst/>
                      <a:gdLst/>
                      <a:ahLst/>
                      <a:cxnLst/>
                      <a:rect l="l" t="t" r="r" b="b"/>
                      <a:pathLst>
                        <a:path w="2139" h="2505" extrusionOk="0">
                          <a:moveTo>
                            <a:pt x="272" y="1"/>
                          </a:moveTo>
                          <a:lnTo>
                            <a:pt x="0" y="142"/>
                          </a:lnTo>
                          <a:lnTo>
                            <a:pt x="272" y="308"/>
                          </a:lnTo>
                          <a:lnTo>
                            <a:pt x="272" y="1560"/>
                          </a:lnTo>
                          <a:lnTo>
                            <a:pt x="1890" y="2505"/>
                          </a:lnTo>
                          <a:lnTo>
                            <a:pt x="2139" y="2363"/>
                          </a:lnTo>
                          <a:lnTo>
                            <a:pt x="638" y="1477"/>
                          </a:lnTo>
                          <a:lnTo>
                            <a:pt x="638" y="213"/>
                          </a:lnTo>
                          <a:lnTo>
                            <a:pt x="272"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6"/>
                    <p:cNvSpPr/>
                    <p:nvPr/>
                  </p:nvSpPr>
                  <p:spPr>
                    <a:xfrm>
                      <a:off x="8418441" y="-5825649"/>
                      <a:ext cx="690630" cy="1085678"/>
                    </a:xfrm>
                    <a:custGeom>
                      <a:avLst/>
                      <a:gdLst/>
                      <a:ahLst/>
                      <a:cxnLst/>
                      <a:rect l="l" t="t" r="r" b="b"/>
                      <a:pathLst>
                        <a:path w="2458" h="3864" extrusionOk="0">
                          <a:moveTo>
                            <a:pt x="2351" y="1"/>
                          </a:moveTo>
                          <a:lnTo>
                            <a:pt x="2103" y="142"/>
                          </a:lnTo>
                          <a:lnTo>
                            <a:pt x="2103" y="426"/>
                          </a:lnTo>
                          <a:lnTo>
                            <a:pt x="0" y="1631"/>
                          </a:lnTo>
                          <a:lnTo>
                            <a:pt x="0" y="2954"/>
                          </a:lnTo>
                          <a:lnTo>
                            <a:pt x="1595" y="3864"/>
                          </a:lnTo>
                          <a:lnTo>
                            <a:pt x="1855" y="3722"/>
                          </a:lnTo>
                          <a:lnTo>
                            <a:pt x="378" y="2859"/>
                          </a:lnTo>
                          <a:lnTo>
                            <a:pt x="378" y="1725"/>
                          </a:lnTo>
                          <a:lnTo>
                            <a:pt x="2457" y="509"/>
                          </a:lnTo>
                          <a:lnTo>
                            <a:pt x="2457" y="60"/>
                          </a:lnTo>
                          <a:lnTo>
                            <a:pt x="235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6"/>
                    <p:cNvSpPr/>
                    <p:nvPr/>
                  </p:nvSpPr>
                  <p:spPr>
                    <a:xfrm>
                      <a:off x="8577752" y="-5672801"/>
                      <a:ext cx="846570" cy="853313"/>
                    </a:xfrm>
                    <a:custGeom>
                      <a:avLst/>
                      <a:gdLst/>
                      <a:ahLst/>
                      <a:cxnLst/>
                      <a:rect l="l" t="t" r="r" b="b"/>
                      <a:pathLst>
                        <a:path w="3013" h="3037" extrusionOk="0">
                          <a:moveTo>
                            <a:pt x="2741" y="0"/>
                          </a:moveTo>
                          <a:lnTo>
                            <a:pt x="0" y="1571"/>
                          </a:lnTo>
                          <a:lnTo>
                            <a:pt x="0" y="2150"/>
                          </a:lnTo>
                          <a:lnTo>
                            <a:pt x="1524" y="3036"/>
                          </a:lnTo>
                          <a:lnTo>
                            <a:pt x="1784" y="2894"/>
                          </a:lnTo>
                          <a:lnTo>
                            <a:pt x="366" y="2067"/>
                          </a:lnTo>
                          <a:lnTo>
                            <a:pt x="366" y="1666"/>
                          </a:lnTo>
                          <a:lnTo>
                            <a:pt x="3013" y="142"/>
                          </a:lnTo>
                          <a:lnTo>
                            <a:pt x="274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6"/>
                    <p:cNvSpPr/>
                    <p:nvPr/>
                  </p:nvSpPr>
                  <p:spPr>
                    <a:xfrm>
                      <a:off x="9799138" y="-3402552"/>
                      <a:ext cx="727157" cy="667310"/>
                    </a:xfrm>
                    <a:custGeom>
                      <a:avLst/>
                      <a:gdLst/>
                      <a:ahLst/>
                      <a:cxnLst/>
                      <a:rect l="l" t="t" r="r" b="b"/>
                      <a:pathLst>
                        <a:path w="2588" h="2375" extrusionOk="0">
                          <a:moveTo>
                            <a:pt x="260" y="0"/>
                          </a:moveTo>
                          <a:lnTo>
                            <a:pt x="0" y="142"/>
                          </a:lnTo>
                          <a:lnTo>
                            <a:pt x="2221" y="1430"/>
                          </a:lnTo>
                          <a:lnTo>
                            <a:pt x="2221" y="2375"/>
                          </a:lnTo>
                          <a:lnTo>
                            <a:pt x="2588" y="2162"/>
                          </a:lnTo>
                          <a:lnTo>
                            <a:pt x="2588" y="1335"/>
                          </a:lnTo>
                          <a:lnTo>
                            <a:pt x="260"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6"/>
                    <p:cNvSpPr/>
                    <p:nvPr/>
                  </p:nvSpPr>
                  <p:spPr>
                    <a:xfrm>
                      <a:off x="9945244" y="-3492182"/>
                      <a:ext cx="796838" cy="630783"/>
                    </a:xfrm>
                    <a:custGeom>
                      <a:avLst/>
                      <a:gdLst/>
                      <a:ahLst/>
                      <a:cxnLst/>
                      <a:rect l="l" t="t" r="r" b="b"/>
                      <a:pathLst>
                        <a:path w="2836" h="2245" extrusionOk="0">
                          <a:moveTo>
                            <a:pt x="272" y="0"/>
                          </a:moveTo>
                          <a:lnTo>
                            <a:pt x="0" y="154"/>
                          </a:lnTo>
                          <a:lnTo>
                            <a:pt x="2469" y="1583"/>
                          </a:lnTo>
                          <a:lnTo>
                            <a:pt x="2469" y="2245"/>
                          </a:lnTo>
                          <a:lnTo>
                            <a:pt x="2835" y="2044"/>
                          </a:lnTo>
                          <a:lnTo>
                            <a:pt x="2835" y="1501"/>
                          </a:lnTo>
                          <a:lnTo>
                            <a:pt x="272"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6"/>
                    <p:cNvSpPr/>
                    <p:nvPr/>
                  </p:nvSpPr>
                  <p:spPr>
                    <a:xfrm>
                      <a:off x="9606672" y="-3312922"/>
                      <a:ext cx="634155" cy="727157"/>
                    </a:xfrm>
                    <a:custGeom>
                      <a:avLst/>
                      <a:gdLst/>
                      <a:ahLst/>
                      <a:cxnLst/>
                      <a:rect l="l" t="t" r="r" b="b"/>
                      <a:pathLst>
                        <a:path w="2257" h="2588" extrusionOk="0">
                          <a:moveTo>
                            <a:pt x="248" y="0"/>
                          </a:moveTo>
                          <a:lnTo>
                            <a:pt x="0" y="166"/>
                          </a:lnTo>
                          <a:lnTo>
                            <a:pt x="1501" y="1040"/>
                          </a:lnTo>
                          <a:lnTo>
                            <a:pt x="1501" y="2292"/>
                          </a:lnTo>
                          <a:lnTo>
                            <a:pt x="2008" y="2587"/>
                          </a:lnTo>
                          <a:lnTo>
                            <a:pt x="2257" y="2434"/>
                          </a:lnTo>
                          <a:lnTo>
                            <a:pt x="1867" y="2197"/>
                          </a:lnTo>
                          <a:lnTo>
                            <a:pt x="1867" y="945"/>
                          </a:lnTo>
                          <a:lnTo>
                            <a:pt x="248"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6"/>
                    <p:cNvSpPr/>
                    <p:nvPr/>
                  </p:nvSpPr>
                  <p:spPr>
                    <a:xfrm>
                      <a:off x="9404091" y="-3193509"/>
                      <a:ext cx="637527" cy="723785"/>
                    </a:xfrm>
                    <a:custGeom>
                      <a:avLst/>
                      <a:gdLst/>
                      <a:ahLst/>
                      <a:cxnLst/>
                      <a:rect l="l" t="t" r="r" b="b"/>
                      <a:pathLst>
                        <a:path w="2269" h="2576" extrusionOk="0">
                          <a:moveTo>
                            <a:pt x="249" y="0"/>
                          </a:moveTo>
                          <a:lnTo>
                            <a:pt x="1" y="154"/>
                          </a:lnTo>
                          <a:lnTo>
                            <a:pt x="1501" y="1028"/>
                          </a:lnTo>
                          <a:lnTo>
                            <a:pt x="1501" y="2280"/>
                          </a:lnTo>
                          <a:lnTo>
                            <a:pt x="1997" y="2576"/>
                          </a:lnTo>
                          <a:lnTo>
                            <a:pt x="2269" y="2422"/>
                          </a:lnTo>
                          <a:lnTo>
                            <a:pt x="1867" y="2186"/>
                          </a:lnTo>
                          <a:lnTo>
                            <a:pt x="1867" y="934"/>
                          </a:lnTo>
                          <a:lnTo>
                            <a:pt x="24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6"/>
                    <p:cNvSpPr/>
                    <p:nvPr/>
                  </p:nvSpPr>
                  <p:spPr>
                    <a:xfrm>
                      <a:off x="8717114" y="-3017621"/>
                      <a:ext cx="876353" cy="876634"/>
                    </a:xfrm>
                    <a:custGeom>
                      <a:avLst/>
                      <a:gdLst/>
                      <a:ahLst/>
                      <a:cxnLst/>
                      <a:rect l="l" t="t" r="r" b="b"/>
                      <a:pathLst>
                        <a:path w="3119" h="3120" extrusionOk="0">
                          <a:moveTo>
                            <a:pt x="1595" y="1"/>
                          </a:moveTo>
                          <a:lnTo>
                            <a:pt x="1347" y="142"/>
                          </a:lnTo>
                          <a:lnTo>
                            <a:pt x="1631" y="320"/>
                          </a:lnTo>
                          <a:lnTo>
                            <a:pt x="2765" y="969"/>
                          </a:lnTo>
                          <a:lnTo>
                            <a:pt x="2765" y="1371"/>
                          </a:lnTo>
                          <a:lnTo>
                            <a:pt x="0" y="2954"/>
                          </a:lnTo>
                          <a:lnTo>
                            <a:pt x="272" y="3119"/>
                          </a:lnTo>
                          <a:lnTo>
                            <a:pt x="3119" y="1465"/>
                          </a:lnTo>
                          <a:lnTo>
                            <a:pt x="3119" y="887"/>
                          </a:lnTo>
                          <a:lnTo>
                            <a:pt x="1890" y="166"/>
                          </a:lnTo>
                          <a:lnTo>
                            <a:pt x="1595"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6"/>
                    <p:cNvSpPr/>
                    <p:nvPr/>
                  </p:nvSpPr>
                  <p:spPr>
                    <a:xfrm>
                      <a:off x="9257986" y="-5367666"/>
                      <a:ext cx="697374" cy="690911"/>
                    </a:xfrm>
                    <a:custGeom>
                      <a:avLst/>
                      <a:gdLst/>
                      <a:ahLst/>
                      <a:cxnLst/>
                      <a:rect l="l" t="t" r="r" b="b"/>
                      <a:pathLst>
                        <a:path w="2482" h="2459" extrusionOk="0">
                          <a:moveTo>
                            <a:pt x="2210" y="1"/>
                          </a:moveTo>
                          <a:lnTo>
                            <a:pt x="1383" y="473"/>
                          </a:lnTo>
                          <a:lnTo>
                            <a:pt x="1383" y="1501"/>
                          </a:lnTo>
                          <a:lnTo>
                            <a:pt x="1" y="2304"/>
                          </a:lnTo>
                          <a:lnTo>
                            <a:pt x="261" y="2458"/>
                          </a:lnTo>
                          <a:lnTo>
                            <a:pt x="1761" y="1584"/>
                          </a:lnTo>
                          <a:lnTo>
                            <a:pt x="1761" y="568"/>
                          </a:lnTo>
                          <a:lnTo>
                            <a:pt x="2482" y="154"/>
                          </a:lnTo>
                          <a:lnTo>
                            <a:pt x="2210"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6"/>
                    <p:cNvSpPr/>
                    <p:nvPr/>
                  </p:nvSpPr>
                  <p:spPr>
                    <a:xfrm>
                      <a:off x="9520414" y="-5284498"/>
                      <a:ext cx="694002" cy="727157"/>
                    </a:xfrm>
                    <a:custGeom>
                      <a:avLst/>
                      <a:gdLst/>
                      <a:ahLst/>
                      <a:cxnLst/>
                      <a:rect l="l" t="t" r="r" b="b"/>
                      <a:pathLst>
                        <a:path w="2470" h="2588" extrusionOk="0">
                          <a:moveTo>
                            <a:pt x="2209" y="0"/>
                          </a:moveTo>
                          <a:lnTo>
                            <a:pt x="1382" y="485"/>
                          </a:lnTo>
                          <a:lnTo>
                            <a:pt x="1382" y="1630"/>
                          </a:lnTo>
                          <a:lnTo>
                            <a:pt x="0" y="2422"/>
                          </a:lnTo>
                          <a:lnTo>
                            <a:pt x="260" y="2587"/>
                          </a:lnTo>
                          <a:lnTo>
                            <a:pt x="1748" y="1713"/>
                          </a:lnTo>
                          <a:lnTo>
                            <a:pt x="1748" y="579"/>
                          </a:lnTo>
                          <a:lnTo>
                            <a:pt x="2469" y="154"/>
                          </a:lnTo>
                          <a:lnTo>
                            <a:pt x="220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6"/>
                    <p:cNvSpPr/>
                    <p:nvPr/>
                  </p:nvSpPr>
                  <p:spPr>
                    <a:xfrm>
                      <a:off x="9835665" y="-4843092"/>
                      <a:ext cx="1019368" cy="401791"/>
                    </a:xfrm>
                    <a:custGeom>
                      <a:avLst/>
                      <a:gdLst/>
                      <a:ahLst/>
                      <a:cxnLst/>
                      <a:rect l="l" t="t" r="r" b="b"/>
                      <a:pathLst>
                        <a:path w="3628" h="1430" extrusionOk="0">
                          <a:moveTo>
                            <a:pt x="3379" y="0"/>
                          </a:moveTo>
                          <a:lnTo>
                            <a:pt x="2552" y="473"/>
                          </a:lnTo>
                          <a:lnTo>
                            <a:pt x="1418" y="473"/>
                          </a:lnTo>
                          <a:lnTo>
                            <a:pt x="0" y="1288"/>
                          </a:lnTo>
                          <a:lnTo>
                            <a:pt x="248" y="1430"/>
                          </a:lnTo>
                          <a:lnTo>
                            <a:pt x="1560" y="674"/>
                          </a:lnTo>
                          <a:lnTo>
                            <a:pt x="2694" y="674"/>
                          </a:lnTo>
                          <a:lnTo>
                            <a:pt x="3627" y="142"/>
                          </a:lnTo>
                          <a:lnTo>
                            <a:pt x="337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6"/>
                    <p:cNvSpPr/>
                    <p:nvPr/>
                  </p:nvSpPr>
                  <p:spPr>
                    <a:xfrm>
                      <a:off x="9653033" y="-5018980"/>
                      <a:ext cx="913161" cy="531319"/>
                    </a:xfrm>
                    <a:custGeom>
                      <a:avLst/>
                      <a:gdLst/>
                      <a:ahLst/>
                      <a:cxnLst/>
                      <a:rect l="l" t="t" r="r" b="b"/>
                      <a:pathLst>
                        <a:path w="3250" h="1891" extrusionOk="0">
                          <a:moveTo>
                            <a:pt x="2978" y="0"/>
                          </a:moveTo>
                          <a:lnTo>
                            <a:pt x="1" y="1737"/>
                          </a:lnTo>
                          <a:lnTo>
                            <a:pt x="249" y="1890"/>
                          </a:lnTo>
                          <a:lnTo>
                            <a:pt x="3249" y="154"/>
                          </a:lnTo>
                          <a:lnTo>
                            <a:pt x="2978"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6"/>
                    <p:cNvSpPr/>
                    <p:nvPr/>
                  </p:nvSpPr>
                  <p:spPr>
                    <a:xfrm>
                      <a:off x="10061285" y="-4713564"/>
                      <a:ext cx="1022740" cy="405162"/>
                    </a:xfrm>
                    <a:custGeom>
                      <a:avLst/>
                      <a:gdLst/>
                      <a:ahLst/>
                      <a:cxnLst/>
                      <a:rect l="l" t="t" r="r" b="b"/>
                      <a:pathLst>
                        <a:path w="3640" h="1442" extrusionOk="0">
                          <a:moveTo>
                            <a:pt x="3367" y="0"/>
                          </a:moveTo>
                          <a:lnTo>
                            <a:pt x="2481" y="508"/>
                          </a:lnTo>
                          <a:lnTo>
                            <a:pt x="1347" y="508"/>
                          </a:lnTo>
                          <a:lnTo>
                            <a:pt x="1" y="1276"/>
                          </a:lnTo>
                          <a:lnTo>
                            <a:pt x="249" y="1441"/>
                          </a:lnTo>
                          <a:lnTo>
                            <a:pt x="1501" y="721"/>
                          </a:lnTo>
                          <a:lnTo>
                            <a:pt x="2635" y="721"/>
                          </a:lnTo>
                          <a:lnTo>
                            <a:pt x="3639" y="142"/>
                          </a:lnTo>
                          <a:lnTo>
                            <a:pt x="3367"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6"/>
                    <p:cNvSpPr/>
                    <p:nvPr/>
                  </p:nvSpPr>
                  <p:spPr>
                    <a:xfrm>
                      <a:off x="10270329" y="-4547791"/>
                      <a:ext cx="1099164" cy="358802"/>
                    </a:xfrm>
                    <a:custGeom>
                      <a:avLst/>
                      <a:gdLst/>
                      <a:ahLst/>
                      <a:cxnLst/>
                      <a:rect l="l" t="t" r="r" b="b"/>
                      <a:pathLst>
                        <a:path w="3912" h="1277" extrusionOk="0">
                          <a:moveTo>
                            <a:pt x="3651" y="1"/>
                          </a:moveTo>
                          <a:lnTo>
                            <a:pt x="3084" y="320"/>
                          </a:lnTo>
                          <a:lnTo>
                            <a:pt x="1407" y="320"/>
                          </a:lnTo>
                          <a:lnTo>
                            <a:pt x="1" y="1135"/>
                          </a:lnTo>
                          <a:lnTo>
                            <a:pt x="261" y="1277"/>
                          </a:lnTo>
                          <a:lnTo>
                            <a:pt x="1548" y="544"/>
                          </a:lnTo>
                          <a:lnTo>
                            <a:pt x="3238" y="544"/>
                          </a:lnTo>
                          <a:lnTo>
                            <a:pt x="3911" y="142"/>
                          </a:lnTo>
                          <a:lnTo>
                            <a:pt x="365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6"/>
                    <p:cNvSpPr/>
                    <p:nvPr/>
                  </p:nvSpPr>
                  <p:spPr>
                    <a:xfrm>
                      <a:off x="10482744" y="-4348583"/>
                      <a:ext cx="1832503" cy="558011"/>
                    </a:xfrm>
                    <a:custGeom>
                      <a:avLst/>
                      <a:gdLst/>
                      <a:ahLst/>
                      <a:cxnLst/>
                      <a:rect l="l" t="t" r="r" b="b"/>
                      <a:pathLst>
                        <a:path w="6522" h="1986" extrusionOk="0">
                          <a:moveTo>
                            <a:pt x="1478" y="1"/>
                          </a:moveTo>
                          <a:lnTo>
                            <a:pt x="1" y="851"/>
                          </a:lnTo>
                          <a:lnTo>
                            <a:pt x="249" y="1005"/>
                          </a:lnTo>
                          <a:lnTo>
                            <a:pt x="1619" y="201"/>
                          </a:lnTo>
                          <a:lnTo>
                            <a:pt x="3191" y="201"/>
                          </a:lnTo>
                          <a:lnTo>
                            <a:pt x="6274" y="1985"/>
                          </a:lnTo>
                          <a:lnTo>
                            <a:pt x="6522" y="1843"/>
                          </a:lnTo>
                          <a:lnTo>
                            <a:pt x="3332"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6"/>
                    <p:cNvSpPr/>
                    <p:nvPr/>
                  </p:nvSpPr>
                  <p:spPr>
                    <a:xfrm>
                      <a:off x="10652170" y="-4209221"/>
                      <a:ext cx="1523714" cy="501536"/>
                    </a:xfrm>
                    <a:custGeom>
                      <a:avLst/>
                      <a:gdLst/>
                      <a:ahLst/>
                      <a:cxnLst/>
                      <a:rect l="l" t="t" r="r" b="b"/>
                      <a:pathLst>
                        <a:path w="5423" h="1785" extrusionOk="0">
                          <a:moveTo>
                            <a:pt x="1394" y="1"/>
                          </a:moveTo>
                          <a:lnTo>
                            <a:pt x="0" y="816"/>
                          </a:lnTo>
                          <a:lnTo>
                            <a:pt x="260" y="958"/>
                          </a:lnTo>
                          <a:lnTo>
                            <a:pt x="1560" y="213"/>
                          </a:lnTo>
                          <a:lnTo>
                            <a:pt x="2446" y="213"/>
                          </a:lnTo>
                          <a:lnTo>
                            <a:pt x="5163" y="1784"/>
                          </a:lnTo>
                          <a:lnTo>
                            <a:pt x="5423" y="1631"/>
                          </a:lnTo>
                          <a:lnTo>
                            <a:pt x="259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6"/>
                    <p:cNvSpPr/>
                    <p:nvPr/>
                  </p:nvSpPr>
                  <p:spPr>
                    <a:xfrm>
                      <a:off x="10303764" y="-3691391"/>
                      <a:ext cx="1151987" cy="398700"/>
                    </a:xfrm>
                    <a:custGeom>
                      <a:avLst/>
                      <a:gdLst/>
                      <a:ahLst/>
                      <a:cxnLst/>
                      <a:rect l="l" t="t" r="r" b="b"/>
                      <a:pathLst>
                        <a:path w="4100" h="1419" extrusionOk="0">
                          <a:moveTo>
                            <a:pt x="248" y="1"/>
                          </a:moveTo>
                          <a:lnTo>
                            <a:pt x="0" y="154"/>
                          </a:lnTo>
                          <a:lnTo>
                            <a:pt x="1240" y="875"/>
                          </a:lnTo>
                          <a:lnTo>
                            <a:pt x="2906" y="875"/>
                          </a:lnTo>
                          <a:lnTo>
                            <a:pt x="3839" y="1418"/>
                          </a:lnTo>
                          <a:lnTo>
                            <a:pt x="4099" y="1276"/>
                          </a:lnTo>
                          <a:lnTo>
                            <a:pt x="3060" y="674"/>
                          </a:lnTo>
                          <a:lnTo>
                            <a:pt x="1406" y="674"/>
                          </a:lnTo>
                          <a:lnTo>
                            <a:pt x="248"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6"/>
                    <p:cNvSpPr/>
                    <p:nvPr/>
                  </p:nvSpPr>
                  <p:spPr>
                    <a:xfrm>
                      <a:off x="10486115" y="-3817547"/>
                      <a:ext cx="1178680" cy="405162"/>
                    </a:xfrm>
                    <a:custGeom>
                      <a:avLst/>
                      <a:gdLst/>
                      <a:ahLst/>
                      <a:cxnLst/>
                      <a:rect l="l" t="t" r="r" b="b"/>
                      <a:pathLst>
                        <a:path w="4195" h="1442" extrusionOk="0">
                          <a:moveTo>
                            <a:pt x="261" y="1"/>
                          </a:moveTo>
                          <a:lnTo>
                            <a:pt x="1" y="142"/>
                          </a:lnTo>
                          <a:lnTo>
                            <a:pt x="1253" y="851"/>
                          </a:lnTo>
                          <a:lnTo>
                            <a:pt x="2919" y="851"/>
                          </a:lnTo>
                          <a:lnTo>
                            <a:pt x="3923" y="1442"/>
                          </a:lnTo>
                          <a:lnTo>
                            <a:pt x="4194" y="1300"/>
                          </a:lnTo>
                          <a:lnTo>
                            <a:pt x="3072" y="650"/>
                          </a:lnTo>
                          <a:lnTo>
                            <a:pt x="1395" y="650"/>
                          </a:lnTo>
                          <a:lnTo>
                            <a:pt x="26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6"/>
                    <p:cNvSpPr/>
                    <p:nvPr/>
                  </p:nvSpPr>
                  <p:spPr>
                    <a:xfrm>
                      <a:off x="7747760" y="-3362654"/>
                      <a:ext cx="637527" cy="657476"/>
                    </a:xfrm>
                    <a:custGeom>
                      <a:avLst/>
                      <a:gdLst/>
                      <a:ahLst/>
                      <a:cxnLst/>
                      <a:rect l="l" t="t" r="r" b="b"/>
                      <a:pathLst>
                        <a:path w="2269" h="2340" extrusionOk="0">
                          <a:moveTo>
                            <a:pt x="2009" y="0"/>
                          </a:moveTo>
                          <a:lnTo>
                            <a:pt x="1879" y="71"/>
                          </a:lnTo>
                          <a:lnTo>
                            <a:pt x="521" y="862"/>
                          </a:lnTo>
                          <a:lnTo>
                            <a:pt x="521" y="1878"/>
                          </a:lnTo>
                          <a:lnTo>
                            <a:pt x="1" y="2185"/>
                          </a:lnTo>
                          <a:lnTo>
                            <a:pt x="249" y="2339"/>
                          </a:lnTo>
                          <a:lnTo>
                            <a:pt x="887" y="1961"/>
                          </a:lnTo>
                          <a:lnTo>
                            <a:pt x="887" y="945"/>
                          </a:lnTo>
                          <a:lnTo>
                            <a:pt x="2127" y="224"/>
                          </a:lnTo>
                          <a:lnTo>
                            <a:pt x="2269" y="154"/>
                          </a:lnTo>
                          <a:lnTo>
                            <a:pt x="200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6"/>
                    <p:cNvSpPr/>
                    <p:nvPr/>
                  </p:nvSpPr>
                  <p:spPr>
                    <a:xfrm>
                      <a:off x="7538717" y="-3498925"/>
                      <a:ext cx="611115" cy="677425"/>
                    </a:xfrm>
                    <a:custGeom>
                      <a:avLst/>
                      <a:gdLst/>
                      <a:ahLst/>
                      <a:cxnLst/>
                      <a:rect l="l" t="t" r="r" b="b"/>
                      <a:pathLst>
                        <a:path w="2175" h="2411" extrusionOk="0">
                          <a:moveTo>
                            <a:pt x="1926" y="1"/>
                          </a:moveTo>
                          <a:lnTo>
                            <a:pt x="1773" y="83"/>
                          </a:lnTo>
                          <a:lnTo>
                            <a:pt x="438" y="875"/>
                          </a:lnTo>
                          <a:lnTo>
                            <a:pt x="438" y="2009"/>
                          </a:lnTo>
                          <a:lnTo>
                            <a:pt x="1" y="2245"/>
                          </a:lnTo>
                          <a:lnTo>
                            <a:pt x="272" y="2411"/>
                          </a:lnTo>
                          <a:lnTo>
                            <a:pt x="804" y="2092"/>
                          </a:lnTo>
                          <a:lnTo>
                            <a:pt x="804" y="958"/>
                          </a:lnTo>
                          <a:lnTo>
                            <a:pt x="2044" y="237"/>
                          </a:lnTo>
                          <a:lnTo>
                            <a:pt x="2174" y="142"/>
                          </a:lnTo>
                          <a:lnTo>
                            <a:pt x="1926"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6"/>
                    <p:cNvSpPr/>
                    <p:nvPr/>
                  </p:nvSpPr>
                  <p:spPr>
                    <a:xfrm>
                      <a:off x="7870545" y="-3037570"/>
                      <a:ext cx="1026112" cy="405162"/>
                    </a:xfrm>
                    <a:custGeom>
                      <a:avLst/>
                      <a:gdLst/>
                      <a:ahLst/>
                      <a:cxnLst/>
                      <a:rect l="l" t="t" r="r" b="b"/>
                      <a:pathLst>
                        <a:path w="3652" h="1442" extrusionOk="0">
                          <a:moveTo>
                            <a:pt x="3403" y="1"/>
                          </a:moveTo>
                          <a:lnTo>
                            <a:pt x="3344" y="24"/>
                          </a:lnTo>
                          <a:lnTo>
                            <a:pt x="2092" y="745"/>
                          </a:lnTo>
                          <a:lnTo>
                            <a:pt x="946" y="745"/>
                          </a:lnTo>
                          <a:lnTo>
                            <a:pt x="1" y="1288"/>
                          </a:lnTo>
                          <a:lnTo>
                            <a:pt x="273" y="1442"/>
                          </a:lnTo>
                          <a:lnTo>
                            <a:pt x="1100" y="958"/>
                          </a:lnTo>
                          <a:lnTo>
                            <a:pt x="2234" y="958"/>
                          </a:lnTo>
                          <a:lnTo>
                            <a:pt x="3592" y="178"/>
                          </a:lnTo>
                          <a:lnTo>
                            <a:pt x="3651" y="142"/>
                          </a:lnTo>
                          <a:lnTo>
                            <a:pt x="3403"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6"/>
                    <p:cNvSpPr/>
                    <p:nvPr/>
                  </p:nvSpPr>
                  <p:spPr>
                    <a:xfrm>
                      <a:off x="6751994" y="-3661608"/>
                      <a:ext cx="1128948" cy="382123"/>
                    </a:xfrm>
                    <a:custGeom>
                      <a:avLst/>
                      <a:gdLst/>
                      <a:ahLst/>
                      <a:cxnLst/>
                      <a:rect l="l" t="t" r="r" b="b"/>
                      <a:pathLst>
                        <a:path w="4018" h="1360" extrusionOk="0">
                          <a:moveTo>
                            <a:pt x="3746" y="1"/>
                          </a:moveTo>
                          <a:lnTo>
                            <a:pt x="3604" y="95"/>
                          </a:lnTo>
                          <a:lnTo>
                            <a:pt x="2470" y="757"/>
                          </a:lnTo>
                          <a:lnTo>
                            <a:pt x="781" y="757"/>
                          </a:lnTo>
                          <a:lnTo>
                            <a:pt x="1" y="1194"/>
                          </a:lnTo>
                          <a:lnTo>
                            <a:pt x="249" y="1359"/>
                          </a:lnTo>
                          <a:lnTo>
                            <a:pt x="934" y="958"/>
                          </a:lnTo>
                          <a:lnTo>
                            <a:pt x="2612" y="958"/>
                          </a:lnTo>
                          <a:lnTo>
                            <a:pt x="3852" y="237"/>
                          </a:lnTo>
                          <a:lnTo>
                            <a:pt x="4017" y="154"/>
                          </a:lnTo>
                          <a:lnTo>
                            <a:pt x="3746"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36"/>
                  <p:cNvSpPr/>
                  <p:nvPr/>
                </p:nvSpPr>
                <p:spPr>
                  <a:xfrm>
                    <a:off x="6598965" y="-3776740"/>
                    <a:ext cx="1021412" cy="282279"/>
                  </a:xfrm>
                  <a:custGeom>
                    <a:avLst/>
                    <a:gdLst/>
                    <a:ahLst/>
                    <a:cxnLst/>
                    <a:rect l="l" t="t" r="r" b="b"/>
                    <a:pathLst>
                      <a:path w="4277" h="1182" extrusionOk="0">
                        <a:moveTo>
                          <a:pt x="4017" y="0"/>
                        </a:moveTo>
                        <a:lnTo>
                          <a:pt x="3887" y="71"/>
                        </a:lnTo>
                        <a:lnTo>
                          <a:pt x="2516" y="875"/>
                        </a:lnTo>
                        <a:lnTo>
                          <a:pt x="284" y="875"/>
                        </a:lnTo>
                        <a:lnTo>
                          <a:pt x="0" y="1028"/>
                        </a:lnTo>
                        <a:lnTo>
                          <a:pt x="272" y="1182"/>
                        </a:lnTo>
                        <a:lnTo>
                          <a:pt x="437" y="1075"/>
                        </a:lnTo>
                        <a:lnTo>
                          <a:pt x="2658" y="1075"/>
                        </a:lnTo>
                        <a:lnTo>
                          <a:pt x="4135" y="225"/>
                        </a:lnTo>
                        <a:lnTo>
                          <a:pt x="4277" y="142"/>
                        </a:lnTo>
                        <a:lnTo>
                          <a:pt x="4017"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9" name="Google Shape;2749;p36"/>
                <p:cNvSpPr/>
                <p:nvPr/>
              </p:nvSpPr>
              <p:spPr>
                <a:xfrm>
                  <a:off x="9098674" y="-3897062"/>
                  <a:ext cx="3326152" cy="2014854"/>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6"/>
                <p:cNvSpPr/>
                <p:nvPr/>
              </p:nvSpPr>
              <p:spPr>
                <a:xfrm>
                  <a:off x="5759604" y="-3887249"/>
                  <a:ext cx="3342730" cy="2014854"/>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6"/>
                <p:cNvSpPr/>
                <p:nvPr/>
              </p:nvSpPr>
              <p:spPr>
                <a:xfrm>
                  <a:off x="9110448" y="-3887249"/>
                  <a:ext cx="3326152" cy="2014854"/>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36"/>
              <p:cNvGrpSpPr/>
              <p:nvPr/>
            </p:nvGrpSpPr>
            <p:grpSpPr>
              <a:xfrm>
                <a:off x="8089717" y="-4595005"/>
                <a:ext cx="2008332" cy="1275914"/>
                <a:chOff x="8089717" y="-4595005"/>
                <a:chExt cx="2008332" cy="1275914"/>
              </a:xfrm>
            </p:grpSpPr>
            <p:sp>
              <p:nvSpPr>
                <p:cNvPr id="2753" name="Google Shape;2753;p36"/>
                <p:cNvSpPr/>
                <p:nvPr/>
              </p:nvSpPr>
              <p:spPr>
                <a:xfrm>
                  <a:off x="9941872" y="-3980229"/>
                  <a:ext cx="36807" cy="166336"/>
                </a:xfrm>
                <a:custGeom>
                  <a:avLst/>
                  <a:gdLst/>
                  <a:ahLst/>
                  <a:cxnLst/>
                  <a:rect l="l" t="t" r="r" b="b"/>
                  <a:pathLst>
                    <a:path w="131" h="592" extrusionOk="0">
                      <a:moveTo>
                        <a:pt x="130" y="1"/>
                      </a:moveTo>
                      <a:cubicBezTo>
                        <a:pt x="130" y="72"/>
                        <a:pt x="71" y="143"/>
                        <a:pt x="0" y="190"/>
                      </a:cubicBezTo>
                      <a:lnTo>
                        <a:pt x="0" y="591"/>
                      </a:lnTo>
                      <a:cubicBezTo>
                        <a:pt x="83" y="532"/>
                        <a:pt x="130" y="473"/>
                        <a:pt x="130" y="402"/>
                      </a:cubicBezTo>
                      <a:lnTo>
                        <a:pt x="13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6"/>
                <p:cNvSpPr/>
                <p:nvPr/>
              </p:nvSpPr>
              <p:spPr>
                <a:xfrm>
                  <a:off x="8207150" y="-3980229"/>
                  <a:ext cx="38774" cy="166336"/>
                </a:xfrm>
                <a:custGeom>
                  <a:avLst/>
                  <a:gdLst/>
                  <a:ahLst/>
                  <a:cxnLst/>
                  <a:rect l="l" t="t" r="r" b="b"/>
                  <a:pathLst>
                    <a:path w="138" h="592" extrusionOk="0">
                      <a:moveTo>
                        <a:pt x="8" y="1"/>
                      </a:moveTo>
                      <a:cubicBezTo>
                        <a:pt x="1" y="22"/>
                        <a:pt x="1" y="44"/>
                        <a:pt x="8" y="65"/>
                      </a:cubicBezTo>
                      <a:lnTo>
                        <a:pt x="8" y="65"/>
                      </a:lnTo>
                      <a:lnTo>
                        <a:pt x="8" y="1"/>
                      </a:lnTo>
                      <a:close/>
                      <a:moveTo>
                        <a:pt x="8" y="65"/>
                      </a:moveTo>
                      <a:lnTo>
                        <a:pt x="8" y="402"/>
                      </a:lnTo>
                      <a:cubicBezTo>
                        <a:pt x="8" y="473"/>
                        <a:pt x="43" y="532"/>
                        <a:pt x="138" y="591"/>
                      </a:cubicBezTo>
                      <a:lnTo>
                        <a:pt x="138" y="190"/>
                      </a:lnTo>
                      <a:cubicBezTo>
                        <a:pt x="72" y="157"/>
                        <a:pt x="23" y="112"/>
                        <a:pt x="8" y="65"/>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6"/>
                <p:cNvSpPr/>
                <p:nvPr/>
              </p:nvSpPr>
              <p:spPr>
                <a:xfrm>
                  <a:off x="9193355" y="-3930501"/>
                  <a:ext cx="750478" cy="547896"/>
                </a:xfrm>
                <a:custGeom>
                  <a:avLst/>
                  <a:gdLst/>
                  <a:ahLst/>
                  <a:cxnLst/>
                  <a:rect l="l" t="t" r="r" b="b"/>
                  <a:pathLst>
                    <a:path w="2671" h="1950" extrusionOk="0">
                      <a:moveTo>
                        <a:pt x="2671" y="1"/>
                      </a:moveTo>
                      <a:lnTo>
                        <a:pt x="1" y="1548"/>
                      </a:lnTo>
                      <a:lnTo>
                        <a:pt x="1" y="1950"/>
                      </a:lnTo>
                      <a:lnTo>
                        <a:pt x="2671" y="402"/>
                      </a:lnTo>
                      <a:lnTo>
                        <a:pt x="267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6"/>
                <p:cNvSpPr/>
                <p:nvPr/>
              </p:nvSpPr>
              <p:spPr>
                <a:xfrm>
                  <a:off x="8245643" y="-3927126"/>
                  <a:ext cx="753849" cy="547896"/>
                </a:xfrm>
                <a:custGeom>
                  <a:avLst/>
                  <a:gdLst/>
                  <a:ahLst/>
                  <a:cxnLst/>
                  <a:rect l="l" t="t" r="r" b="b"/>
                  <a:pathLst>
                    <a:path w="2683" h="1950" extrusionOk="0">
                      <a:moveTo>
                        <a:pt x="1" y="1"/>
                      </a:moveTo>
                      <a:lnTo>
                        <a:pt x="1" y="402"/>
                      </a:lnTo>
                      <a:lnTo>
                        <a:pt x="2682" y="1950"/>
                      </a:lnTo>
                      <a:lnTo>
                        <a:pt x="2682" y="1548"/>
                      </a:lnTo>
                      <a:lnTo>
                        <a:pt x="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6"/>
                <p:cNvSpPr/>
                <p:nvPr/>
              </p:nvSpPr>
              <p:spPr>
                <a:xfrm>
                  <a:off x="8999210" y="-3492182"/>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6"/>
                <p:cNvSpPr/>
                <p:nvPr/>
              </p:nvSpPr>
              <p:spPr>
                <a:xfrm>
                  <a:off x="9938500" y="-4079693"/>
                  <a:ext cx="36807" cy="116323"/>
                </a:xfrm>
                <a:custGeom>
                  <a:avLst/>
                  <a:gdLst/>
                  <a:ahLst/>
                  <a:cxnLst/>
                  <a:rect l="l" t="t" r="r" b="b"/>
                  <a:pathLst>
                    <a:path w="131" h="414" extrusionOk="0">
                      <a:moveTo>
                        <a:pt x="131" y="0"/>
                      </a:moveTo>
                      <a:cubicBezTo>
                        <a:pt x="131" y="59"/>
                        <a:pt x="83" y="130"/>
                        <a:pt x="1" y="189"/>
                      </a:cubicBezTo>
                      <a:lnTo>
                        <a:pt x="1" y="414"/>
                      </a:lnTo>
                      <a:cubicBezTo>
                        <a:pt x="83" y="355"/>
                        <a:pt x="131" y="296"/>
                        <a:pt x="131" y="225"/>
                      </a:cubicBezTo>
                      <a:lnTo>
                        <a:pt x="13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6"/>
                <p:cNvSpPr/>
                <p:nvPr/>
              </p:nvSpPr>
              <p:spPr>
                <a:xfrm>
                  <a:off x="8207150" y="-4079693"/>
                  <a:ext cx="38774" cy="116323"/>
                </a:xfrm>
                <a:custGeom>
                  <a:avLst/>
                  <a:gdLst/>
                  <a:ahLst/>
                  <a:cxnLst/>
                  <a:rect l="l" t="t" r="r" b="b"/>
                  <a:pathLst>
                    <a:path w="138" h="414" extrusionOk="0">
                      <a:moveTo>
                        <a:pt x="8" y="0"/>
                      </a:moveTo>
                      <a:cubicBezTo>
                        <a:pt x="1" y="18"/>
                        <a:pt x="1" y="37"/>
                        <a:pt x="8" y="57"/>
                      </a:cubicBezTo>
                      <a:lnTo>
                        <a:pt x="8" y="57"/>
                      </a:lnTo>
                      <a:lnTo>
                        <a:pt x="8" y="0"/>
                      </a:lnTo>
                      <a:close/>
                      <a:moveTo>
                        <a:pt x="8" y="57"/>
                      </a:moveTo>
                      <a:lnTo>
                        <a:pt x="8" y="225"/>
                      </a:lnTo>
                      <a:cubicBezTo>
                        <a:pt x="8" y="296"/>
                        <a:pt x="43" y="355"/>
                        <a:pt x="138" y="414"/>
                      </a:cubicBezTo>
                      <a:lnTo>
                        <a:pt x="138" y="189"/>
                      </a:lnTo>
                      <a:cubicBezTo>
                        <a:pt x="72" y="148"/>
                        <a:pt x="23" y="101"/>
                        <a:pt x="8" y="57"/>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6"/>
                <p:cNvSpPr/>
                <p:nvPr/>
              </p:nvSpPr>
              <p:spPr>
                <a:xfrm>
                  <a:off x="9188305" y="-4026589"/>
                  <a:ext cx="750478" cy="498164"/>
                </a:xfrm>
                <a:custGeom>
                  <a:avLst/>
                  <a:gdLst/>
                  <a:ahLst/>
                  <a:cxnLst/>
                  <a:rect l="l" t="t" r="r" b="b"/>
                  <a:pathLst>
                    <a:path w="2671" h="1773" extrusionOk="0">
                      <a:moveTo>
                        <a:pt x="2671" y="0"/>
                      </a:moveTo>
                      <a:lnTo>
                        <a:pt x="1" y="1548"/>
                      </a:lnTo>
                      <a:lnTo>
                        <a:pt x="1" y="1772"/>
                      </a:lnTo>
                      <a:lnTo>
                        <a:pt x="2671" y="225"/>
                      </a:lnTo>
                      <a:lnTo>
                        <a:pt x="267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6"/>
                <p:cNvSpPr/>
                <p:nvPr/>
              </p:nvSpPr>
              <p:spPr>
                <a:xfrm>
                  <a:off x="8249005" y="-4023214"/>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6"/>
                <p:cNvSpPr/>
                <p:nvPr/>
              </p:nvSpPr>
              <p:spPr>
                <a:xfrm>
                  <a:off x="8999210" y="-3591927"/>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6"/>
                <p:cNvSpPr/>
                <p:nvPr/>
              </p:nvSpPr>
              <p:spPr>
                <a:xfrm>
                  <a:off x="8999210" y="-3486707"/>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6"/>
                <p:cNvSpPr/>
                <p:nvPr/>
              </p:nvSpPr>
              <p:spPr>
                <a:xfrm>
                  <a:off x="8999210" y="-3586452"/>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6"/>
                <p:cNvSpPr/>
                <p:nvPr/>
              </p:nvSpPr>
              <p:spPr>
                <a:xfrm>
                  <a:off x="8238893" y="-4025039"/>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6" name="Google Shape;2766;p36"/>
                <p:cNvGrpSpPr/>
                <p:nvPr/>
              </p:nvGrpSpPr>
              <p:grpSpPr>
                <a:xfrm>
                  <a:off x="8089717" y="-3976838"/>
                  <a:ext cx="890882" cy="657747"/>
                  <a:chOff x="8089717" y="-3976838"/>
                  <a:chExt cx="890882" cy="657747"/>
                </a:xfrm>
              </p:grpSpPr>
              <p:grpSp>
                <p:nvGrpSpPr>
                  <p:cNvPr id="2767" name="Google Shape;2767;p36"/>
                  <p:cNvGrpSpPr/>
                  <p:nvPr/>
                </p:nvGrpSpPr>
                <p:grpSpPr>
                  <a:xfrm>
                    <a:off x="8089717" y="-3976838"/>
                    <a:ext cx="321994" cy="328872"/>
                    <a:chOff x="8089717" y="-3976838"/>
                    <a:chExt cx="321994" cy="328872"/>
                  </a:xfrm>
                </p:grpSpPr>
                <p:grpSp>
                  <p:nvGrpSpPr>
                    <p:cNvPr id="2768" name="Google Shape;2768;p36"/>
                    <p:cNvGrpSpPr/>
                    <p:nvPr/>
                  </p:nvGrpSpPr>
                  <p:grpSpPr>
                    <a:xfrm>
                      <a:off x="8089717" y="-3976838"/>
                      <a:ext cx="321994" cy="328872"/>
                      <a:chOff x="7874217" y="-3993288"/>
                      <a:chExt cx="321994" cy="328872"/>
                    </a:xfrm>
                  </p:grpSpPr>
                  <p:sp>
                    <p:nvSpPr>
                      <p:cNvPr id="2769" name="Google Shape;2769;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7" name="Google Shape;2777;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36"/>
                  <p:cNvGrpSpPr/>
                  <p:nvPr/>
                </p:nvGrpSpPr>
                <p:grpSpPr>
                  <a:xfrm>
                    <a:off x="8184531" y="-3922026"/>
                    <a:ext cx="321994" cy="328872"/>
                    <a:chOff x="8089717" y="-3976838"/>
                    <a:chExt cx="321994" cy="328872"/>
                  </a:xfrm>
                </p:grpSpPr>
                <p:grpSp>
                  <p:nvGrpSpPr>
                    <p:cNvPr id="2779" name="Google Shape;2779;p36"/>
                    <p:cNvGrpSpPr/>
                    <p:nvPr/>
                  </p:nvGrpSpPr>
                  <p:grpSpPr>
                    <a:xfrm>
                      <a:off x="8089717" y="-3976838"/>
                      <a:ext cx="321994" cy="328872"/>
                      <a:chOff x="7874217" y="-3993288"/>
                      <a:chExt cx="321994" cy="328872"/>
                    </a:xfrm>
                  </p:grpSpPr>
                  <p:sp>
                    <p:nvSpPr>
                      <p:cNvPr id="2780" name="Google Shape;2780;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8" name="Google Shape;2788;p36"/>
                    <p:cNvSpPr/>
                    <p:nvPr/>
                  </p:nvSpPr>
                  <p:spPr>
                    <a:xfrm>
                      <a:off x="8134591"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9" name="Google Shape;2789;p36"/>
                  <p:cNvGrpSpPr/>
                  <p:nvPr/>
                </p:nvGrpSpPr>
                <p:grpSpPr>
                  <a:xfrm>
                    <a:off x="8279346" y="-3867213"/>
                    <a:ext cx="321994" cy="328872"/>
                    <a:chOff x="8089717" y="-3976838"/>
                    <a:chExt cx="321994" cy="328872"/>
                  </a:xfrm>
                </p:grpSpPr>
                <p:grpSp>
                  <p:nvGrpSpPr>
                    <p:cNvPr id="2790" name="Google Shape;2790;p36"/>
                    <p:cNvGrpSpPr/>
                    <p:nvPr/>
                  </p:nvGrpSpPr>
                  <p:grpSpPr>
                    <a:xfrm>
                      <a:off x="8089717" y="-3976838"/>
                      <a:ext cx="321994" cy="328872"/>
                      <a:chOff x="7874217" y="-3993288"/>
                      <a:chExt cx="321994" cy="328872"/>
                    </a:xfrm>
                  </p:grpSpPr>
                  <p:sp>
                    <p:nvSpPr>
                      <p:cNvPr id="2791" name="Google Shape;2791;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36"/>
                  <p:cNvGrpSpPr/>
                  <p:nvPr/>
                </p:nvGrpSpPr>
                <p:grpSpPr>
                  <a:xfrm>
                    <a:off x="8374160" y="-3812401"/>
                    <a:ext cx="321994" cy="328872"/>
                    <a:chOff x="8089717" y="-3976838"/>
                    <a:chExt cx="321994" cy="328872"/>
                  </a:xfrm>
                </p:grpSpPr>
                <p:grpSp>
                  <p:nvGrpSpPr>
                    <p:cNvPr id="2801" name="Google Shape;2801;p36"/>
                    <p:cNvGrpSpPr/>
                    <p:nvPr/>
                  </p:nvGrpSpPr>
                  <p:grpSpPr>
                    <a:xfrm>
                      <a:off x="8089717" y="-3976838"/>
                      <a:ext cx="321994" cy="328872"/>
                      <a:chOff x="7874217" y="-3993288"/>
                      <a:chExt cx="321994" cy="328872"/>
                    </a:xfrm>
                  </p:grpSpPr>
                  <p:sp>
                    <p:nvSpPr>
                      <p:cNvPr id="2802" name="Google Shape;2802;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0" name="Google Shape;2810;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36"/>
                  <p:cNvGrpSpPr/>
                  <p:nvPr/>
                </p:nvGrpSpPr>
                <p:grpSpPr>
                  <a:xfrm>
                    <a:off x="8468975" y="-3757588"/>
                    <a:ext cx="321994" cy="328872"/>
                    <a:chOff x="8089717" y="-3976838"/>
                    <a:chExt cx="321994" cy="328872"/>
                  </a:xfrm>
                </p:grpSpPr>
                <p:grpSp>
                  <p:nvGrpSpPr>
                    <p:cNvPr id="2812" name="Google Shape;2812;p36"/>
                    <p:cNvGrpSpPr/>
                    <p:nvPr/>
                  </p:nvGrpSpPr>
                  <p:grpSpPr>
                    <a:xfrm>
                      <a:off x="8089717" y="-3976838"/>
                      <a:ext cx="321994" cy="328872"/>
                      <a:chOff x="7874217" y="-3993288"/>
                      <a:chExt cx="321994" cy="328872"/>
                    </a:xfrm>
                  </p:grpSpPr>
                  <p:sp>
                    <p:nvSpPr>
                      <p:cNvPr id="2813" name="Google Shape;2813;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1" name="Google Shape;2821;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2" name="Google Shape;2822;p36"/>
                  <p:cNvGrpSpPr/>
                  <p:nvPr/>
                </p:nvGrpSpPr>
                <p:grpSpPr>
                  <a:xfrm>
                    <a:off x="8563790" y="-3702776"/>
                    <a:ext cx="321994" cy="328872"/>
                    <a:chOff x="8089717" y="-3976838"/>
                    <a:chExt cx="321994" cy="328872"/>
                  </a:xfrm>
                </p:grpSpPr>
                <p:grpSp>
                  <p:nvGrpSpPr>
                    <p:cNvPr id="2823" name="Google Shape;2823;p36"/>
                    <p:cNvGrpSpPr/>
                    <p:nvPr/>
                  </p:nvGrpSpPr>
                  <p:grpSpPr>
                    <a:xfrm>
                      <a:off x="8089717" y="-3976838"/>
                      <a:ext cx="321994" cy="328872"/>
                      <a:chOff x="7874217" y="-3993288"/>
                      <a:chExt cx="321994" cy="328872"/>
                    </a:xfrm>
                  </p:grpSpPr>
                  <p:sp>
                    <p:nvSpPr>
                      <p:cNvPr id="2824" name="Google Shape;2824;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2" name="Google Shape;2832;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36"/>
                  <p:cNvGrpSpPr/>
                  <p:nvPr/>
                </p:nvGrpSpPr>
                <p:grpSpPr>
                  <a:xfrm>
                    <a:off x="8658604" y="-3647963"/>
                    <a:ext cx="321994" cy="328872"/>
                    <a:chOff x="8089717" y="-3976838"/>
                    <a:chExt cx="321994" cy="328872"/>
                  </a:xfrm>
                </p:grpSpPr>
                <p:grpSp>
                  <p:nvGrpSpPr>
                    <p:cNvPr id="2834" name="Google Shape;2834;p36"/>
                    <p:cNvGrpSpPr/>
                    <p:nvPr/>
                  </p:nvGrpSpPr>
                  <p:grpSpPr>
                    <a:xfrm>
                      <a:off x="8089717" y="-3976838"/>
                      <a:ext cx="321994" cy="328872"/>
                      <a:chOff x="7874217" y="-3993288"/>
                      <a:chExt cx="321994" cy="328872"/>
                    </a:xfrm>
                  </p:grpSpPr>
                  <p:sp>
                    <p:nvSpPr>
                      <p:cNvPr id="2835" name="Google Shape;2835;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3" name="Google Shape;2843;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4" name="Google Shape;2844;p36"/>
                <p:cNvGrpSpPr/>
                <p:nvPr/>
              </p:nvGrpSpPr>
              <p:grpSpPr>
                <a:xfrm flipH="1">
                  <a:off x="9207167" y="-3976838"/>
                  <a:ext cx="890882" cy="657747"/>
                  <a:chOff x="8089717" y="-3976838"/>
                  <a:chExt cx="890882" cy="657747"/>
                </a:xfrm>
              </p:grpSpPr>
              <p:grpSp>
                <p:nvGrpSpPr>
                  <p:cNvPr id="2845" name="Google Shape;2845;p36"/>
                  <p:cNvGrpSpPr/>
                  <p:nvPr/>
                </p:nvGrpSpPr>
                <p:grpSpPr>
                  <a:xfrm>
                    <a:off x="8089717" y="-3976838"/>
                    <a:ext cx="321994" cy="328872"/>
                    <a:chOff x="8089717" y="-3976838"/>
                    <a:chExt cx="321994" cy="328872"/>
                  </a:xfrm>
                </p:grpSpPr>
                <p:grpSp>
                  <p:nvGrpSpPr>
                    <p:cNvPr id="2846" name="Google Shape;2846;p36"/>
                    <p:cNvGrpSpPr/>
                    <p:nvPr/>
                  </p:nvGrpSpPr>
                  <p:grpSpPr>
                    <a:xfrm>
                      <a:off x="8089717" y="-3976838"/>
                      <a:ext cx="321994" cy="328872"/>
                      <a:chOff x="7874217" y="-3993288"/>
                      <a:chExt cx="321994" cy="328872"/>
                    </a:xfrm>
                  </p:grpSpPr>
                  <p:sp>
                    <p:nvSpPr>
                      <p:cNvPr id="2847" name="Google Shape;2847;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5" name="Google Shape;2855;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36"/>
                  <p:cNvGrpSpPr/>
                  <p:nvPr/>
                </p:nvGrpSpPr>
                <p:grpSpPr>
                  <a:xfrm>
                    <a:off x="8184531" y="-3922026"/>
                    <a:ext cx="321994" cy="328872"/>
                    <a:chOff x="8089717" y="-3976838"/>
                    <a:chExt cx="321994" cy="328872"/>
                  </a:xfrm>
                </p:grpSpPr>
                <p:grpSp>
                  <p:nvGrpSpPr>
                    <p:cNvPr id="2857" name="Google Shape;2857;p36"/>
                    <p:cNvGrpSpPr/>
                    <p:nvPr/>
                  </p:nvGrpSpPr>
                  <p:grpSpPr>
                    <a:xfrm>
                      <a:off x="8089717" y="-3976838"/>
                      <a:ext cx="321994" cy="328872"/>
                      <a:chOff x="7874217" y="-3993288"/>
                      <a:chExt cx="321994" cy="328872"/>
                    </a:xfrm>
                  </p:grpSpPr>
                  <p:sp>
                    <p:nvSpPr>
                      <p:cNvPr id="2858" name="Google Shape;2858;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6" name="Google Shape;2866;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6"/>
                  <p:cNvGrpSpPr/>
                  <p:nvPr/>
                </p:nvGrpSpPr>
                <p:grpSpPr>
                  <a:xfrm>
                    <a:off x="8279346" y="-3867213"/>
                    <a:ext cx="321994" cy="328872"/>
                    <a:chOff x="8089717" y="-3976838"/>
                    <a:chExt cx="321994" cy="328872"/>
                  </a:xfrm>
                </p:grpSpPr>
                <p:grpSp>
                  <p:nvGrpSpPr>
                    <p:cNvPr id="2868" name="Google Shape;2868;p36"/>
                    <p:cNvGrpSpPr/>
                    <p:nvPr/>
                  </p:nvGrpSpPr>
                  <p:grpSpPr>
                    <a:xfrm>
                      <a:off x="8089717" y="-3976838"/>
                      <a:ext cx="321994" cy="328872"/>
                      <a:chOff x="7874217" y="-3993288"/>
                      <a:chExt cx="321994" cy="328872"/>
                    </a:xfrm>
                  </p:grpSpPr>
                  <p:sp>
                    <p:nvSpPr>
                      <p:cNvPr id="2869" name="Google Shape;2869;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7" name="Google Shape;2877;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36"/>
                  <p:cNvGrpSpPr/>
                  <p:nvPr/>
                </p:nvGrpSpPr>
                <p:grpSpPr>
                  <a:xfrm>
                    <a:off x="8374160" y="-3812401"/>
                    <a:ext cx="321994" cy="328872"/>
                    <a:chOff x="8089717" y="-3976838"/>
                    <a:chExt cx="321994" cy="328872"/>
                  </a:xfrm>
                </p:grpSpPr>
                <p:grpSp>
                  <p:nvGrpSpPr>
                    <p:cNvPr id="2879" name="Google Shape;2879;p36"/>
                    <p:cNvGrpSpPr/>
                    <p:nvPr/>
                  </p:nvGrpSpPr>
                  <p:grpSpPr>
                    <a:xfrm>
                      <a:off x="8089717" y="-3976838"/>
                      <a:ext cx="321994" cy="328872"/>
                      <a:chOff x="7874217" y="-3993288"/>
                      <a:chExt cx="321994" cy="328872"/>
                    </a:xfrm>
                  </p:grpSpPr>
                  <p:sp>
                    <p:nvSpPr>
                      <p:cNvPr id="2880" name="Google Shape;2880;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8" name="Google Shape;2888;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36"/>
                  <p:cNvGrpSpPr/>
                  <p:nvPr/>
                </p:nvGrpSpPr>
                <p:grpSpPr>
                  <a:xfrm>
                    <a:off x="8468975" y="-3757588"/>
                    <a:ext cx="321994" cy="328872"/>
                    <a:chOff x="8089717" y="-3976838"/>
                    <a:chExt cx="321994" cy="328872"/>
                  </a:xfrm>
                </p:grpSpPr>
                <p:grpSp>
                  <p:nvGrpSpPr>
                    <p:cNvPr id="2890" name="Google Shape;2890;p36"/>
                    <p:cNvGrpSpPr/>
                    <p:nvPr/>
                  </p:nvGrpSpPr>
                  <p:grpSpPr>
                    <a:xfrm>
                      <a:off x="8089717" y="-3976838"/>
                      <a:ext cx="321994" cy="328872"/>
                      <a:chOff x="7874217" y="-3993288"/>
                      <a:chExt cx="321994" cy="328872"/>
                    </a:xfrm>
                  </p:grpSpPr>
                  <p:sp>
                    <p:nvSpPr>
                      <p:cNvPr id="2891" name="Google Shape;2891;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9" name="Google Shape;2899;p36"/>
                    <p:cNvSpPr/>
                    <p:nvPr/>
                  </p:nvSpPr>
                  <p:spPr>
                    <a:xfrm>
                      <a:off x="8152425"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36"/>
                  <p:cNvGrpSpPr/>
                  <p:nvPr/>
                </p:nvGrpSpPr>
                <p:grpSpPr>
                  <a:xfrm>
                    <a:off x="8563790" y="-3702776"/>
                    <a:ext cx="321994" cy="328872"/>
                    <a:chOff x="8089717" y="-3976838"/>
                    <a:chExt cx="321994" cy="328872"/>
                  </a:xfrm>
                </p:grpSpPr>
                <p:grpSp>
                  <p:nvGrpSpPr>
                    <p:cNvPr id="2901" name="Google Shape;2901;p36"/>
                    <p:cNvGrpSpPr/>
                    <p:nvPr/>
                  </p:nvGrpSpPr>
                  <p:grpSpPr>
                    <a:xfrm>
                      <a:off x="8089717" y="-3976838"/>
                      <a:ext cx="321994" cy="328872"/>
                      <a:chOff x="7874217" y="-3993288"/>
                      <a:chExt cx="321994" cy="328872"/>
                    </a:xfrm>
                  </p:grpSpPr>
                  <p:sp>
                    <p:nvSpPr>
                      <p:cNvPr id="2902" name="Google Shape;2902;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0" name="Google Shape;2910;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36"/>
                  <p:cNvGrpSpPr/>
                  <p:nvPr/>
                </p:nvGrpSpPr>
                <p:grpSpPr>
                  <a:xfrm>
                    <a:off x="8658604" y="-3647963"/>
                    <a:ext cx="321994" cy="328872"/>
                    <a:chOff x="8089717" y="-3976838"/>
                    <a:chExt cx="321994" cy="328872"/>
                  </a:xfrm>
                </p:grpSpPr>
                <p:grpSp>
                  <p:nvGrpSpPr>
                    <p:cNvPr id="2912" name="Google Shape;2912;p36"/>
                    <p:cNvGrpSpPr/>
                    <p:nvPr/>
                  </p:nvGrpSpPr>
                  <p:grpSpPr>
                    <a:xfrm>
                      <a:off x="8089717" y="-3976838"/>
                      <a:ext cx="321994" cy="328872"/>
                      <a:chOff x="7874217" y="-3993288"/>
                      <a:chExt cx="321994" cy="328872"/>
                    </a:xfrm>
                  </p:grpSpPr>
                  <p:sp>
                    <p:nvSpPr>
                      <p:cNvPr id="2913" name="Google Shape;2913;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1" name="Google Shape;2921;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2" name="Google Shape;2922;p36"/>
                <p:cNvGrpSpPr/>
                <p:nvPr/>
              </p:nvGrpSpPr>
              <p:grpSpPr>
                <a:xfrm>
                  <a:off x="8191061" y="-4595005"/>
                  <a:ext cx="1804055" cy="1024145"/>
                  <a:chOff x="8189448" y="-4492455"/>
                  <a:chExt cx="1804055" cy="1024145"/>
                </a:xfrm>
              </p:grpSpPr>
              <p:sp>
                <p:nvSpPr>
                  <p:cNvPr id="2923" name="Google Shape;2923;p36"/>
                  <p:cNvSpPr/>
                  <p:nvPr/>
                </p:nvSpPr>
                <p:spPr>
                  <a:xfrm>
                    <a:off x="8189448" y="-4491316"/>
                    <a:ext cx="1802439" cy="1021897"/>
                  </a:xfrm>
                  <a:custGeom>
                    <a:avLst/>
                    <a:gdLst/>
                    <a:ahLst/>
                    <a:cxnLst/>
                    <a:rect l="l" t="t" r="r" b="b"/>
                    <a:pathLst>
                      <a:path w="6415" h="3637" extrusionOk="0">
                        <a:moveTo>
                          <a:pt x="3206" y="1"/>
                        </a:moveTo>
                        <a:cubicBezTo>
                          <a:pt x="3086" y="1"/>
                          <a:pt x="2965" y="24"/>
                          <a:pt x="2871" y="71"/>
                        </a:cubicBezTo>
                        <a:lnTo>
                          <a:pt x="201" y="1631"/>
                        </a:lnTo>
                        <a:cubicBezTo>
                          <a:pt x="0" y="1725"/>
                          <a:pt x="0" y="1902"/>
                          <a:pt x="201" y="2009"/>
                        </a:cubicBezTo>
                        <a:lnTo>
                          <a:pt x="2882" y="3556"/>
                        </a:lnTo>
                        <a:cubicBezTo>
                          <a:pt x="2971" y="3609"/>
                          <a:pt x="3089" y="3636"/>
                          <a:pt x="3209" y="3636"/>
                        </a:cubicBezTo>
                        <a:cubicBezTo>
                          <a:pt x="3328" y="3636"/>
                          <a:pt x="3449" y="3609"/>
                          <a:pt x="3544" y="3556"/>
                        </a:cubicBezTo>
                        <a:lnTo>
                          <a:pt x="6226" y="2009"/>
                        </a:lnTo>
                        <a:cubicBezTo>
                          <a:pt x="6415" y="1902"/>
                          <a:pt x="6415" y="1725"/>
                          <a:pt x="6226" y="1631"/>
                        </a:cubicBezTo>
                        <a:lnTo>
                          <a:pt x="3532" y="71"/>
                        </a:lnTo>
                        <a:cubicBezTo>
                          <a:pt x="3444" y="24"/>
                          <a:pt x="3325" y="1"/>
                          <a:pt x="320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4" name="Google Shape;2924;p36"/>
                  <p:cNvGrpSpPr/>
                  <p:nvPr/>
                </p:nvGrpSpPr>
                <p:grpSpPr>
                  <a:xfrm>
                    <a:off x="8191064" y="-4492455"/>
                    <a:ext cx="1802439" cy="1024145"/>
                    <a:chOff x="8121364" y="-4667505"/>
                    <a:chExt cx="1802439" cy="1024145"/>
                  </a:xfrm>
                </p:grpSpPr>
                <p:sp>
                  <p:nvSpPr>
                    <p:cNvPr id="2925" name="Google Shape;2925;p36"/>
                    <p:cNvSpPr/>
                    <p:nvPr/>
                  </p:nvSpPr>
                  <p:spPr>
                    <a:xfrm>
                      <a:off x="8121364" y="-4667505"/>
                      <a:ext cx="1802439" cy="1024145"/>
                    </a:xfrm>
                    <a:custGeom>
                      <a:avLst/>
                      <a:gdLst/>
                      <a:ahLst/>
                      <a:cxnLst/>
                      <a:rect l="l" t="t" r="r" b="b"/>
                      <a:pathLst>
                        <a:path w="6415" h="3645" extrusionOk="0">
                          <a:moveTo>
                            <a:pt x="3206" y="0"/>
                          </a:moveTo>
                          <a:cubicBezTo>
                            <a:pt x="3086" y="0"/>
                            <a:pt x="2965" y="27"/>
                            <a:pt x="2871" y="80"/>
                          </a:cubicBezTo>
                          <a:lnTo>
                            <a:pt x="201" y="1628"/>
                          </a:lnTo>
                          <a:cubicBezTo>
                            <a:pt x="0" y="1734"/>
                            <a:pt x="0" y="1911"/>
                            <a:pt x="201" y="2018"/>
                          </a:cubicBezTo>
                          <a:lnTo>
                            <a:pt x="2882" y="3565"/>
                          </a:lnTo>
                          <a:cubicBezTo>
                            <a:pt x="2971" y="3618"/>
                            <a:pt x="3089" y="3645"/>
                            <a:pt x="3209" y="3645"/>
                          </a:cubicBezTo>
                          <a:cubicBezTo>
                            <a:pt x="3328" y="3645"/>
                            <a:pt x="3449" y="3618"/>
                            <a:pt x="3544" y="3565"/>
                          </a:cubicBezTo>
                          <a:lnTo>
                            <a:pt x="6226" y="2018"/>
                          </a:lnTo>
                          <a:cubicBezTo>
                            <a:pt x="6415" y="1911"/>
                            <a:pt x="6415" y="1734"/>
                            <a:pt x="6226" y="1628"/>
                          </a:cubicBezTo>
                          <a:lnTo>
                            <a:pt x="3532" y="80"/>
                          </a:lnTo>
                          <a:cubicBezTo>
                            <a:pt x="3444" y="27"/>
                            <a:pt x="3325" y="0"/>
                            <a:pt x="3206"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6"/>
                    <p:cNvSpPr/>
                    <p:nvPr/>
                  </p:nvSpPr>
                  <p:spPr>
                    <a:xfrm>
                      <a:off x="8783258" y="-4528987"/>
                      <a:ext cx="866800" cy="501536"/>
                    </a:xfrm>
                    <a:custGeom>
                      <a:avLst/>
                      <a:gdLst/>
                      <a:ahLst/>
                      <a:cxnLst/>
                      <a:rect l="l" t="t" r="r" b="b"/>
                      <a:pathLst>
                        <a:path w="3085" h="1785" extrusionOk="0">
                          <a:moveTo>
                            <a:pt x="521" y="1"/>
                          </a:moveTo>
                          <a:lnTo>
                            <a:pt x="1" y="296"/>
                          </a:lnTo>
                          <a:lnTo>
                            <a:pt x="2588" y="1784"/>
                          </a:lnTo>
                          <a:lnTo>
                            <a:pt x="3084" y="1489"/>
                          </a:lnTo>
                          <a:lnTo>
                            <a:pt x="52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6"/>
                    <p:cNvSpPr/>
                    <p:nvPr/>
                  </p:nvSpPr>
                  <p:spPr>
                    <a:xfrm>
                      <a:off x="8647267" y="-4416036"/>
                      <a:ext cx="813415" cy="468100"/>
                    </a:xfrm>
                    <a:custGeom>
                      <a:avLst/>
                      <a:gdLst/>
                      <a:ahLst/>
                      <a:cxnLst/>
                      <a:rect l="l" t="t" r="r" b="b"/>
                      <a:pathLst>
                        <a:path w="2895" h="1666" extrusionOk="0">
                          <a:moveTo>
                            <a:pt x="308" y="0"/>
                          </a:moveTo>
                          <a:lnTo>
                            <a:pt x="0" y="178"/>
                          </a:lnTo>
                          <a:lnTo>
                            <a:pt x="2588" y="1666"/>
                          </a:lnTo>
                          <a:lnTo>
                            <a:pt x="2895" y="1489"/>
                          </a:lnTo>
                          <a:lnTo>
                            <a:pt x="30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6"/>
                    <p:cNvSpPr/>
                    <p:nvPr/>
                  </p:nvSpPr>
                  <p:spPr>
                    <a:xfrm>
                      <a:off x="8358428" y="-4246891"/>
                      <a:ext cx="806953" cy="468381"/>
                    </a:xfrm>
                    <a:custGeom>
                      <a:avLst/>
                      <a:gdLst/>
                      <a:ahLst/>
                      <a:cxnLst/>
                      <a:rect l="l" t="t" r="r" b="b"/>
                      <a:pathLst>
                        <a:path w="2872" h="1667" extrusionOk="0">
                          <a:moveTo>
                            <a:pt x="296" y="1"/>
                          </a:moveTo>
                          <a:lnTo>
                            <a:pt x="1" y="178"/>
                          </a:lnTo>
                          <a:lnTo>
                            <a:pt x="2564" y="1666"/>
                          </a:lnTo>
                          <a:lnTo>
                            <a:pt x="2871" y="1489"/>
                          </a:lnTo>
                          <a:lnTo>
                            <a:pt x="29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6"/>
                    <p:cNvSpPr/>
                    <p:nvPr/>
                  </p:nvSpPr>
                  <p:spPr>
                    <a:xfrm>
                      <a:off x="8501162" y="-4329778"/>
                      <a:ext cx="388585" cy="225902"/>
                    </a:xfrm>
                    <a:custGeom>
                      <a:avLst/>
                      <a:gdLst/>
                      <a:ahLst/>
                      <a:cxnLst/>
                      <a:rect l="l" t="t" r="r" b="b"/>
                      <a:pathLst>
                        <a:path w="1383" h="804" extrusionOk="0">
                          <a:moveTo>
                            <a:pt x="320" y="0"/>
                          </a:moveTo>
                          <a:lnTo>
                            <a:pt x="1" y="178"/>
                          </a:lnTo>
                          <a:lnTo>
                            <a:pt x="1088" y="804"/>
                          </a:lnTo>
                          <a:lnTo>
                            <a:pt x="1383" y="627"/>
                          </a:lnTo>
                          <a:lnTo>
                            <a:pt x="32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6"/>
                    <p:cNvSpPr/>
                    <p:nvPr/>
                  </p:nvSpPr>
                  <p:spPr>
                    <a:xfrm>
                      <a:off x="8925992" y="-4084209"/>
                      <a:ext cx="385494" cy="219440"/>
                    </a:xfrm>
                    <a:custGeom>
                      <a:avLst/>
                      <a:gdLst/>
                      <a:ahLst/>
                      <a:cxnLst/>
                      <a:rect l="l" t="t" r="r" b="b"/>
                      <a:pathLst>
                        <a:path w="1372" h="781" extrusionOk="0">
                          <a:moveTo>
                            <a:pt x="308" y="1"/>
                          </a:moveTo>
                          <a:lnTo>
                            <a:pt x="1" y="166"/>
                          </a:lnTo>
                          <a:lnTo>
                            <a:pt x="1076" y="780"/>
                          </a:lnTo>
                          <a:lnTo>
                            <a:pt x="1371" y="615"/>
                          </a:lnTo>
                          <a:lnTo>
                            <a:pt x="30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931" name="Google Shape;2931;p36"/>
            <p:cNvGrpSpPr/>
            <p:nvPr/>
          </p:nvGrpSpPr>
          <p:grpSpPr>
            <a:xfrm>
              <a:off x="5567592" y="2776196"/>
              <a:ext cx="304008" cy="564114"/>
              <a:chOff x="6058230" y="-2567239"/>
              <a:chExt cx="663194" cy="1230616"/>
            </a:xfrm>
          </p:grpSpPr>
          <p:sp>
            <p:nvSpPr>
              <p:cNvPr id="2932" name="Google Shape;2932;p36"/>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6"/>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6"/>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6"/>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6"/>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6"/>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6"/>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6"/>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6"/>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6"/>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6"/>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6"/>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6"/>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6"/>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6"/>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6"/>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6"/>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6"/>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6"/>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6"/>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6"/>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6"/>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6"/>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6"/>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6"/>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6"/>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6"/>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6"/>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6"/>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6"/>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6"/>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6"/>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6"/>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6"/>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36"/>
            <p:cNvGrpSpPr/>
            <p:nvPr/>
          </p:nvGrpSpPr>
          <p:grpSpPr>
            <a:xfrm>
              <a:off x="5701376" y="619676"/>
              <a:ext cx="516342" cy="1362905"/>
              <a:chOff x="9791151" y="-1806999"/>
              <a:chExt cx="516342" cy="1362905"/>
            </a:xfrm>
          </p:grpSpPr>
          <p:sp>
            <p:nvSpPr>
              <p:cNvPr id="2967" name="Google Shape;2967;p36"/>
              <p:cNvSpPr/>
              <p:nvPr/>
            </p:nvSpPr>
            <p:spPr>
              <a:xfrm>
                <a:off x="9970536" y="-837882"/>
                <a:ext cx="15684" cy="393788"/>
              </a:xfrm>
              <a:custGeom>
                <a:avLst/>
                <a:gdLst/>
                <a:ahLst/>
                <a:cxnLst/>
                <a:rect l="l" t="t" r="r" b="b"/>
                <a:pathLst>
                  <a:path w="96" h="2410" extrusionOk="0">
                    <a:moveTo>
                      <a:pt x="1" y="0"/>
                    </a:moveTo>
                    <a:lnTo>
                      <a:pt x="25" y="2363"/>
                    </a:lnTo>
                    <a:lnTo>
                      <a:pt x="95" y="2410"/>
                    </a:lnTo>
                    <a:lnTo>
                      <a:pt x="95"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6"/>
              <p:cNvSpPr/>
              <p:nvPr/>
            </p:nvSpPr>
            <p:spPr>
              <a:xfrm>
                <a:off x="9989978" y="-884287"/>
                <a:ext cx="15520" cy="44607"/>
              </a:xfrm>
              <a:custGeom>
                <a:avLst/>
                <a:gdLst/>
                <a:ahLst/>
                <a:cxnLst/>
                <a:rect l="l" t="t" r="r" b="b"/>
                <a:pathLst>
                  <a:path w="95" h="273" extrusionOk="0">
                    <a:moveTo>
                      <a:pt x="0" y="1"/>
                    </a:moveTo>
                    <a:lnTo>
                      <a:pt x="0" y="213"/>
                    </a:lnTo>
                    <a:lnTo>
                      <a:pt x="95" y="272"/>
                    </a:lnTo>
                    <a:lnTo>
                      <a:pt x="95" y="48"/>
                    </a:lnTo>
                    <a:lnTo>
                      <a:pt x="0"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6"/>
              <p:cNvSpPr/>
              <p:nvPr/>
            </p:nvSpPr>
            <p:spPr>
              <a:xfrm>
                <a:off x="9970536" y="-872686"/>
                <a:ext cx="15684" cy="42647"/>
              </a:xfrm>
              <a:custGeom>
                <a:avLst/>
                <a:gdLst/>
                <a:ahLst/>
                <a:cxnLst/>
                <a:rect l="l" t="t" r="r" b="b"/>
                <a:pathLst>
                  <a:path w="96" h="261" extrusionOk="0">
                    <a:moveTo>
                      <a:pt x="1" y="0"/>
                    </a:moveTo>
                    <a:lnTo>
                      <a:pt x="1" y="213"/>
                    </a:lnTo>
                    <a:lnTo>
                      <a:pt x="95" y="260"/>
                    </a:lnTo>
                    <a:lnTo>
                      <a:pt x="95" y="48"/>
                    </a:lnTo>
                    <a:lnTo>
                      <a:pt x="1"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6"/>
              <p:cNvSpPr/>
              <p:nvPr/>
            </p:nvSpPr>
            <p:spPr>
              <a:xfrm>
                <a:off x="9986057" y="-876608"/>
                <a:ext cx="19441" cy="432512"/>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6"/>
              <p:cNvSpPr/>
              <p:nvPr/>
            </p:nvSpPr>
            <p:spPr>
              <a:xfrm>
                <a:off x="9970536" y="-884287"/>
                <a:ext cx="34962" cy="19444"/>
              </a:xfrm>
              <a:custGeom>
                <a:avLst/>
                <a:gdLst/>
                <a:ahLst/>
                <a:cxnLst/>
                <a:rect l="l" t="t" r="r" b="b"/>
                <a:pathLst>
                  <a:path w="214" h="119" extrusionOk="0">
                    <a:moveTo>
                      <a:pt x="119" y="1"/>
                    </a:moveTo>
                    <a:lnTo>
                      <a:pt x="1" y="71"/>
                    </a:lnTo>
                    <a:lnTo>
                      <a:pt x="95" y="119"/>
                    </a:lnTo>
                    <a:lnTo>
                      <a:pt x="214" y="48"/>
                    </a:lnTo>
                    <a:lnTo>
                      <a:pt x="119"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6"/>
              <p:cNvSpPr/>
              <p:nvPr/>
            </p:nvSpPr>
            <p:spPr>
              <a:xfrm>
                <a:off x="9951258" y="-1100464"/>
                <a:ext cx="73518" cy="42647"/>
              </a:xfrm>
              <a:custGeom>
                <a:avLst/>
                <a:gdLst/>
                <a:ahLst/>
                <a:cxnLst/>
                <a:rect l="l" t="t" r="r" b="b"/>
                <a:pathLst>
                  <a:path w="450" h="261" extrusionOk="0">
                    <a:moveTo>
                      <a:pt x="355" y="1"/>
                    </a:moveTo>
                    <a:lnTo>
                      <a:pt x="1" y="213"/>
                    </a:lnTo>
                    <a:lnTo>
                      <a:pt x="83" y="260"/>
                    </a:lnTo>
                    <a:lnTo>
                      <a:pt x="450" y="60"/>
                    </a:lnTo>
                    <a:lnTo>
                      <a:pt x="355"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6"/>
              <p:cNvSpPr/>
              <p:nvPr/>
            </p:nvSpPr>
            <p:spPr>
              <a:xfrm>
                <a:off x="9951258" y="-1065660"/>
                <a:ext cx="15684" cy="235619"/>
              </a:xfrm>
              <a:custGeom>
                <a:avLst/>
                <a:gdLst/>
                <a:ahLst/>
                <a:cxnLst/>
                <a:rect l="l" t="t" r="r" b="b"/>
                <a:pathLst>
                  <a:path w="96" h="1442" extrusionOk="0">
                    <a:moveTo>
                      <a:pt x="1" y="0"/>
                    </a:moveTo>
                    <a:lnTo>
                      <a:pt x="1" y="1382"/>
                    </a:lnTo>
                    <a:lnTo>
                      <a:pt x="95" y="1441"/>
                    </a:lnTo>
                    <a:lnTo>
                      <a:pt x="83"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6"/>
              <p:cNvSpPr/>
              <p:nvPr/>
            </p:nvSpPr>
            <p:spPr>
              <a:xfrm>
                <a:off x="9964818" y="-1090823"/>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6"/>
              <p:cNvSpPr/>
              <p:nvPr/>
            </p:nvSpPr>
            <p:spPr>
              <a:xfrm>
                <a:off x="10111529" y="-917130"/>
                <a:ext cx="13560" cy="393951"/>
              </a:xfrm>
              <a:custGeom>
                <a:avLst/>
                <a:gdLst/>
                <a:ahLst/>
                <a:cxnLst/>
                <a:rect l="l" t="t" r="r" b="b"/>
                <a:pathLst>
                  <a:path w="83" h="2411" extrusionOk="0">
                    <a:moveTo>
                      <a:pt x="0" y="1"/>
                    </a:moveTo>
                    <a:lnTo>
                      <a:pt x="0" y="2363"/>
                    </a:lnTo>
                    <a:lnTo>
                      <a:pt x="83" y="2411"/>
                    </a:lnTo>
                    <a:lnTo>
                      <a:pt x="71" y="48"/>
                    </a:lnTo>
                    <a:lnTo>
                      <a:pt x="0"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6"/>
              <p:cNvSpPr/>
              <p:nvPr/>
            </p:nvSpPr>
            <p:spPr>
              <a:xfrm>
                <a:off x="10130807" y="-963372"/>
                <a:ext cx="11763" cy="40686"/>
              </a:xfrm>
              <a:custGeom>
                <a:avLst/>
                <a:gdLst/>
                <a:ahLst/>
                <a:cxnLst/>
                <a:rect l="l" t="t" r="r" b="b"/>
                <a:pathLst>
                  <a:path w="72" h="249" extrusionOk="0">
                    <a:moveTo>
                      <a:pt x="0" y="0"/>
                    </a:moveTo>
                    <a:lnTo>
                      <a:pt x="0" y="213"/>
                    </a:lnTo>
                    <a:lnTo>
                      <a:pt x="71" y="248"/>
                    </a:lnTo>
                    <a:lnTo>
                      <a:pt x="71" y="48"/>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6"/>
              <p:cNvSpPr/>
              <p:nvPr/>
            </p:nvSpPr>
            <p:spPr>
              <a:xfrm>
                <a:off x="10111529" y="-953732"/>
                <a:ext cx="11763" cy="44607"/>
              </a:xfrm>
              <a:custGeom>
                <a:avLst/>
                <a:gdLst/>
                <a:ahLst/>
                <a:cxnLst/>
                <a:rect l="l" t="t" r="r" b="b"/>
                <a:pathLst>
                  <a:path w="72" h="273" extrusionOk="0">
                    <a:moveTo>
                      <a:pt x="0" y="0"/>
                    </a:moveTo>
                    <a:lnTo>
                      <a:pt x="0" y="225"/>
                    </a:lnTo>
                    <a:lnTo>
                      <a:pt x="71" y="272"/>
                    </a:lnTo>
                    <a:lnTo>
                      <a:pt x="71" y="59"/>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6"/>
              <p:cNvSpPr/>
              <p:nvPr/>
            </p:nvSpPr>
            <p:spPr>
              <a:xfrm>
                <a:off x="10123128" y="-955692"/>
                <a:ext cx="21402" cy="432512"/>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6"/>
              <p:cNvSpPr/>
              <p:nvPr/>
            </p:nvSpPr>
            <p:spPr>
              <a:xfrm>
                <a:off x="10111529" y="-963372"/>
                <a:ext cx="31041" cy="19444"/>
              </a:xfrm>
              <a:custGeom>
                <a:avLst/>
                <a:gdLst/>
                <a:ahLst/>
                <a:cxnLst/>
                <a:rect l="l" t="t" r="r" b="b"/>
                <a:pathLst>
                  <a:path w="190" h="119" extrusionOk="0">
                    <a:moveTo>
                      <a:pt x="118" y="0"/>
                    </a:moveTo>
                    <a:lnTo>
                      <a:pt x="0" y="59"/>
                    </a:lnTo>
                    <a:lnTo>
                      <a:pt x="71" y="118"/>
                    </a:lnTo>
                    <a:lnTo>
                      <a:pt x="189" y="48"/>
                    </a:lnTo>
                    <a:lnTo>
                      <a:pt x="118"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6"/>
              <p:cNvSpPr/>
              <p:nvPr/>
            </p:nvSpPr>
            <p:spPr>
              <a:xfrm>
                <a:off x="10090290" y="-1179549"/>
                <a:ext cx="71558" cy="42647"/>
              </a:xfrm>
              <a:custGeom>
                <a:avLst/>
                <a:gdLst/>
                <a:ahLst/>
                <a:cxnLst/>
                <a:rect l="l" t="t" r="r" b="b"/>
                <a:pathLst>
                  <a:path w="438" h="261" extrusionOk="0">
                    <a:moveTo>
                      <a:pt x="367" y="0"/>
                    </a:moveTo>
                    <a:lnTo>
                      <a:pt x="0" y="201"/>
                    </a:lnTo>
                    <a:lnTo>
                      <a:pt x="83" y="260"/>
                    </a:lnTo>
                    <a:lnTo>
                      <a:pt x="437" y="36"/>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6"/>
              <p:cNvSpPr/>
              <p:nvPr/>
            </p:nvSpPr>
            <p:spPr>
              <a:xfrm>
                <a:off x="10090290" y="-1146705"/>
                <a:ext cx="13723" cy="233658"/>
              </a:xfrm>
              <a:custGeom>
                <a:avLst/>
                <a:gdLst/>
                <a:ahLst/>
                <a:cxnLst/>
                <a:rect l="l" t="t" r="r" b="b"/>
                <a:pathLst>
                  <a:path w="84" h="1430" extrusionOk="0">
                    <a:moveTo>
                      <a:pt x="0" y="0"/>
                    </a:moveTo>
                    <a:lnTo>
                      <a:pt x="0" y="1382"/>
                    </a:lnTo>
                    <a:lnTo>
                      <a:pt x="83" y="1429"/>
                    </a:lnTo>
                    <a:lnTo>
                      <a:pt x="83" y="59"/>
                    </a:lnTo>
                    <a:lnTo>
                      <a:pt x="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6"/>
              <p:cNvSpPr/>
              <p:nvPr/>
            </p:nvSpPr>
            <p:spPr>
              <a:xfrm>
                <a:off x="10103850" y="-1173830"/>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6"/>
              <p:cNvSpPr/>
              <p:nvPr/>
            </p:nvSpPr>
            <p:spPr>
              <a:xfrm>
                <a:off x="10231119" y="-986575"/>
                <a:ext cx="15684" cy="391991"/>
              </a:xfrm>
              <a:custGeom>
                <a:avLst/>
                <a:gdLst/>
                <a:ahLst/>
                <a:cxnLst/>
                <a:rect l="l" t="t" r="r" b="b"/>
                <a:pathLst>
                  <a:path w="96" h="2399" extrusionOk="0">
                    <a:moveTo>
                      <a:pt x="1" y="1"/>
                    </a:moveTo>
                    <a:lnTo>
                      <a:pt x="1" y="2340"/>
                    </a:lnTo>
                    <a:lnTo>
                      <a:pt x="95" y="2399"/>
                    </a:lnTo>
                    <a:lnTo>
                      <a:pt x="95"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6"/>
              <p:cNvSpPr/>
              <p:nvPr/>
            </p:nvSpPr>
            <p:spPr>
              <a:xfrm>
                <a:off x="10250397" y="-1034777"/>
                <a:ext cx="15684" cy="42647"/>
              </a:xfrm>
              <a:custGeom>
                <a:avLst/>
                <a:gdLst/>
                <a:ahLst/>
                <a:cxnLst/>
                <a:rect l="l" t="t" r="r" b="b"/>
                <a:pathLst>
                  <a:path w="96" h="261" extrusionOk="0">
                    <a:moveTo>
                      <a:pt x="1" y="0"/>
                    </a:moveTo>
                    <a:lnTo>
                      <a:pt x="1" y="213"/>
                    </a:lnTo>
                    <a:lnTo>
                      <a:pt x="95" y="260"/>
                    </a:lnTo>
                    <a:lnTo>
                      <a:pt x="95" y="59"/>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6"/>
              <p:cNvSpPr/>
              <p:nvPr/>
            </p:nvSpPr>
            <p:spPr>
              <a:xfrm>
                <a:off x="10231119" y="-1023176"/>
                <a:ext cx="15684" cy="42483"/>
              </a:xfrm>
              <a:custGeom>
                <a:avLst/>
                <a:gdLst/>
                <a:ahLst/>
                <a:cxnLst/>
                <a:rect l="l" t="t" r="r" b="b"/>
                <a:pathLst>
                  <a:path w="96" h="260" extrusionOk="0">
                    <a:moveTo>
                      <a:pt x="1" y="0"/>
                    </a:moveTo>
                    <a:lnTo>
                      <a:pt x="1" y="225"/>
                    </a:lnTo>
                    <a:lnTo>
                      <a:pt x="95" y="260"/>
                    </a:lnTo>
                    <a:lnTo>
                      <a:pt x="83" y="35"/>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6"/>
              <p:cNvSpPr/>
              <p:nvPr/>
            </p:nvSpPr>
            <p:spPr>
              <a:xfrm>
                <a:off x="10244679" y="-1025137"/>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6"/>
              <p:cNvSpPr/>
              <p:nvPr/>
            </p:nvSpPr>
            <p:spPr>
              <a:xfrm>
                <a:off x="10231119" y="-1034777"/>
                <a:ext cx="34962" cy="17484"/>
              </a:xfrm>
              <a:custGeom>
                <a:avLst/>
                <a:gdLst/>
                <a:ahLst/>
                <a:cxnLst/>
                <a:rect l="l" t="t" r="r" b="b"/>
                <a:pathLst>
                  <a:path w="214" h="107" extrusionOk="0">
                    <a:moveTo>
                      <a:pt x="119" y="0"/>
                    </a:moveTo>
                    <a:lnTo>
                      <a:pt x="1" y="71"/>
                    </a:lnTo>
                    <a:lnTo>
                      <a:pt x="83" y="106"/>
                    </a:lnTo>
                    <a:lnTo>
                      <a:pt x="213" y="59"/>
                    </a:lnTo>
                    <a:lnTo>
                      <a:pt x="119"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6"/>
              <p:cNvSpPr/>
              <p:nvPr/>
            </p:nvSpPr>
            <p:spPr>
              <a:xfrm>
                <a:off x="10209880" y="-1250954"/>
                <a:ext cx="75478" cy="40686"/>
              </a:xfrm>
              <a:custGeom>
                <a:avLst/>
                <a:gdLst/>
                <a:ahLst/>
                <a:cxnLst/>
                <a:rect l="l" t="t" r="r" b="b"/>
                <a:pathLst>
                  <a:path w="462" h="249" extrusionOk="0">
                    <a:moveTo>
                      <a:pt x="367" y="0"/>
                    </a:moveTo>
                    <a:lnTo>
                      <a:pt x="1" y="213"/>
                    </a:lnTo>
                    <a:lnTo>
                      <a:pt x="83" y="248"/>
                    </a:lnTo>
                    <a:lnTo>
                      <a:pt x="461" y="47"/>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6"/>
              <p:cNvSpPr/>
              <p:nvPr/>
            </p:nvSpPr>
            <p:spPr>
              <a:xfrm>
                <a:off x="10209880" y="-1216313"/>
                <a:ext cx="13723" cy="233822"/>
              </a:xfrm>
              <a:custGeom>
                <a:avLst/>
                <a:gdLst/>
                <a:ahLst/>
                <a:cxnLst/>
                <a:rect l="l" t="t" r="r" b="b"/>
                <a:pathLst>
                  <a:path w="84" h="1431" extrusionOk="0">
                    <a:moveTo>
                      <a:pt x="1" y="1"/>
                    </a:moveTo>
                    <a:lnTo>
                      <a:pt x="13" y="1383"/>
                    </a:lnTo>
                    <a:lnTo>
                      <a:pt x="83" y="1430"/>
                    </a:lnTo>
                    <a:lnTo>
                      <a:pt x="83"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6"/>
              <p:cNvSpPr/>
              <p:nvPr/>
            </p:nvSpPr>
            <p:spPr>
              <a:xfrm>
                <a:off x="10223440" y="-1243274"/>
                <a:ext cx="61918" cy="262579"/>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6"/>
              <p:cNvSpPr/>
              <p:nvPr/>
            </p:nvSpPr>
            <p:spPr>
              <a:xfrm>
                <a:off x="9980176" y="-1625463"/>
                <a:ext cx="222188"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6"/>
              <p:cNvSpPr/>
              <p:nvPr/>
            </p:nvSpPr>
            <p:spPr>
              <a:xfrm>
                <a:off x="9920380" y="-1418928"/>
                <a:ext cx="198989"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6"/>
              <p:cNvSpPr/>
              <p:nvPr/>
            </p:nvSpPr>
            <p:spPr>
              <a:xfrm>
                <a:off x="9791151" y="-1588862"/>
                <a:ext cx="139031" cy="664210"/>
              </a:xfrm>
              <a:custGeom>
                <a:avLst/>
                <a:gdLst/>
                <a:ahLst/>
                <a:cxnLst/>
                <a:rect l="l" t="t" r="r" b="b"/>
                <a:pathLst>
                  <a:path w="851" h="4065" extrusionOk="0">
                    <a:moveTo>
                      <a:pt x="0" y="1"/>
                    </a:moveTo>
                    <a:lnTo>
                      <a:pt x="12" y="3580"/>
                    </a:lnTo>
                    <a:lnTo>
                      <a:pt x="851" y="4065"/>
                    </a:lnTo>
                    <a:lnTo>
                      <a:pt x="839" y="497"/>
                    </a:lnTo>
                    <a:lnTo>
                      <a:pt x="0"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6"/>
              <p:cNvSpPr/>
              <p:nvPr/>
            </p:nvSpPr>
            <p:spPr>
              <a:xfrm>
                <a:off x="9791151" y="-1806999"/>
                <a:ext cx="515443"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5" name="Google Shape;2995;p36"/>
              <p:cNvGrpSpPr/>
              <p:nvPr/>
            </p:nvGrpSpPr>
            <p:grpSpPr>
              <a:xfrm>
                <a:off x="9965802" y="-1243283"/>
                <a:ext cx="320540" cy="799180"/>
                <a:chOff x="10289127" y="-1243283"/>
                <a:chExt cx="320540" cy="799180"/>
              </a:xfrm>
            </p:grpSpPr>
            <p:sp>
              <p:nvSpPr>
                <p:cNvPr id="2996" name="Google Shape;2996;p36"/>
                <p:cNvSpPr/>
                <p:nvPr/>
              </p:nvSpPr>
              <p:spPr>
                <a:xfrm>
                  <a:off x="10310365" y="-876616"/>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6"/>
                <p:cNvSpPr/>
                <p:nvPr/>
              </p:nvSpPr>
              <p:spPr>
                <a:xfrm>
                  <a:off x="10289127" y="-1090832"/>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6"/>
                <p:cNvSpPr/>
                <p:nvPr/>
              </p:nvSpPr>
              <p:spPr>
                <a:xfrm>
                  <a:off x="10447437" y="-955701"/>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6"/>
                <p:cNvSpPr/>
                <p:nvPr/>
              </p:nvSpPr>
              <p:spPr>
                <a:xfrm>
                  <a:off x="10428159" y="-1173838"/>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6"/>
                <p:cNvSpPr/>
                <p:nvPr/>
              </p:nvSpPr>
              <p:spPr>
                <a:xfrm>
                  <a:off x="10568988" y="-1025145"/>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6"/>
                <p:cNvSpPr/>
                <p:nvPr/>
              </p:nvSpPr>
              <p:spPr>
                <a:xfrm>
                  <a:off x="10547749" y="-1243283"/>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2" name="Google Shape;3002;p36"/>
              <p:cNvSpPr/>
              <p:nvPr/>
            </p:nvSpPr>
            <p:spPr>
              <a:xfrm>
                <a:off x="9988009" y="-1632074"/>
                <a:ext cx="222188"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6"/>
              <p:cNvSpPr/>
              <p:nvPr/>
            </p:nvSpPr>
            <p:spPr>
              <a:xfrm>
                <a:off x="9928213" y="-1425539"/>
                <a:ext cx="198989"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6"/>
              <p:cNvSpPr/>
              <p:nvPr/>
            </p:nvSpPr>
            <p:spPr>
              <a:xfrm>
                <a:off x="9791151" y="-1806999"/>
                <a:ext cx="515443"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6"/>
              <p:cNvSpPr/>
              <p:nvPr/>
            </p:nvSpPr>
            <p:spPr>
              <a:xfrm>
                <a:off x="9929120" y="-1725782"/>
                <a:ext cx="378373" cy="803097"/>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6"/>
              <p:cNvSpPr/>
              <p:nvPr/>
            </p:nvSpPr>
            <p:spPr>
              <a:xfrm>
                <a:off x="9928222" y="-1725790"/>
                <a:ext cx="378373" cy="803097"/>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6"/>
              <p:cNvSpPr/>
              <p:nvPr/>
            </p:nvSpPr>
            <p:spPr>
              <a:xfrm>
                <a:off x="9970536" y="-1183470"/>
                <a:ext cx="90999" cy="116012"/>
              </a:xfrm>
              <a:custGeom>
                <a:avLst/>
                <a:gdLst/>
                <a:ahLst/>
                <a:cxnLst/>
                <a:rect l="l" t="t" r="r" b="b"/>
                <a:pathLst>
                  <a:path w="557" h="710" extrusionOk="0">
                    <a:moveTo>
                      <a:pt x="556" y="1"/>
                    </a:moveTo>
                    <a:lnTo>
                      <a:pt x="1" y="320"/>
                    </a:lnTo>
                    <a:lnTo>
                      <a:pt x="1" y="709"/>
                    </a:lnTo>
                    <a:lnTo>
                      <a:pt x="556" y="390"/>
                    </a:lnTo>
                    <a:lnTo>
                      <a:pt x="55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6"/>
              <p:cNvSpPr/>
              <p:nvPr/>
            </p:nvSpPr>
            <p:spPr>
              <a:xfrm>
                <a:off x="10096008" y="-1254875"/>
                <a:ext cx="90836" cy="116012"/>
              </a:xfrm>
              <a:custGeom>
                <a:avLst/>
                <a:gdLst/>
                <a:ahLst/>
                <a:cxnLst/>
                <a:rect l="l" t="t" r="r" b="b"/>
                <a:pathLst>
                  <a:path w="556" h="710" extrusionOk="0">
                    <a:moveTo>
                      <a:pt x="556" y="0"/>
                    </a:moveTo>
                    <a:lnTo>
                      <a:pt x="1" y="308"/>
                    </a:lnTo>
                    <a:lnTo>
                      <a:pt x="1" y="709"/>
                    </a:lnTo>
                    <a:lnTo>
                      <a:pt x="556" y="378"/>
                    </a:lnTo>
                    <a:lnTo>
                      <a:pt x="55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6"/>
              <p:cNvSpPr/>
              <p:nvPr/>
            </p:nvSpPr>
            <p:spPr>
              <a:xfrm>
                <a:off x="9970536" y="-1167947"/>
                <a:ext cx="218267" cy="187253"/>
              </a:xfrm>
              <a:custGeom>
                <a:avLst/>
                <a:gdLst/>
                <a:ahLst/>
                <a:cxnLst/>
                <a:rect l="l" t="t" r="r" b="b"/>
                <a:pathLst>
                  <a:path w="1336" h="1146" extrusionOk="0">
                    <a:moveTo>
                      <a:pt x="1336" y="0"/>
                    </a:moveTo>
                    <a:lnTo>
                      <a:pt x="1" y="756"/>
                    </a:lnTo>
                    <a:lnTo>
                      <a:pt x="1" y="1146"/>
                    </a:lnTo>
                    <a:lnTo>
                      <a:pt x="1336" y="378"/>
                    </a:lnTo>
                    <a:lnTo>
                      <a:pt x="133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pic>
        <p:nvPicPr>
          <p:cNvPr id="1028" name="Picture 4" descr="Proximity Alarm and distance monitor Using Ultrasonic Sensor | Arduino  Project 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4" y="914081"/>
            <a:ext cx="8380177" cy="3246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pic>
        <p:nvPicPr>
          <p:cNvPr id="2" name="I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100" y="579120"/>
            <a:ext cx="5227320" cy="39204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3067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2"/>
        <p:cNvGrpSpPr/>
        <p:nvPr/>
      </p:nvGrpSpPr>
      <p:grpSpPr>
        <a:xfrm>
          <a:off x="0" y="0"/>
          <a:ext cx="0" cy="0"/>
          <a:chOff x="0" y="0"/>
          <a:chExt cx="0" cy="0"/>
        </a:xfrm>
      </p:grpSpPr>
      <p:sp>
        <p:nvSpPr>
          <p:cNvPr id="3023" name="Google Shape;3023;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smtClean="0"/>
              <a:t>The </a:t>
            </a:r>
            <a:r>
              <a:rPr lang="ro-RO" dirty="0" err="1" smtClean="0"/>
              <a:t>components</a:t>
            </a:r>
            <a:r>
              <a:rPr lang="ro-RO" dirty="0" smtClean="0"/>
              <a:t> </a:t>
            </a:r>
            <a:r>
              <a:rPr lang="ro-RO" dirty="0" err="1" smtClean="0"/>
              <a:t>we</a:t>
            </a:r>
            <a:r>
              <a:rPr lang="ro-RO" dirty="0" smtClean="0"/>
              <a:t> </a:t>
            </a:r>
            <a:r>
              <a:rPr lang="ro-RO" dirty="0" err="1" smtClean="0"/>
              <a:t>used</a:t>
            </a:r>
            <a:r>
              <a:rPr lang="en-US" dirty="0" smtClean="0"/>
              <a:t>:</a:t>
            </a:r>
            <a:endParaRPr dirty="0"/>
          </a:p>
        </p:txBody>
      </p:sp>
      <p:sp>
        <p:nvSpPr>
          <p:cNvPr id="3028" name="Google Shape;3028;p38"/>
          <p:cNvSpPr txBox="1">
            <a:spLocks noGrp="1"/>
          </p:cNvSpPr>
          <p:nvPr>
            <p:ph type="title" idx="5"/>
          </p:nvPr>
        </p:nvSpPr>
        <p:spPr>
          <a:xfrm>
            <a:off x="902408" y="1497175"/>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29" name="Google Shape;3029;p38"/>
          <p:cNvSpPr txBox="1">
            <a:spLocks noGrp="1"/>
          </p:cNvSpPr>
          <p:nvPr>
            <p:ph type="title" idx="6"/>
          </p:nvPr>
        </p:nvSpPr>
        <p:spPr>
          <a:xfrm>
            <a:off x="902408" y="2677327"/>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030" name="Google Shape;3030;p38"/>
          <p:cNvSpPr txBox="1">
            <a:spLocks noGrp="1"/>
          </p:cNvSpPr>
          <p:nvPr>
            <p:ph type="title" idx="7"/>
          </p:nvPr>
        </p:nvSpPr>
        <p:spPr>
          <a:xfrm>
            <a:off x="4827477" y="1497175"/>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031" name="Google Shape;3031;p38"/>
          <p:cNvSpPr txBox="1">
            <a:spLocks noGrp="1"/>
          </p:cNvSpPr>
          <p:nvPr>
            <p:ph type="title" idx="8"/>
          </p:nvPr>
        </p:nvSpPr>
        <p:spPr>
          <a:xfrm>
            <a:off x="4827477" y="2670738"/>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032" name="Google Shape;3032;p38"/>
          <p:cNvSpPr txBox="1">
            <a:spLocks noGrp="1"/>
          </p:cNvSpPr>
          <p:nvPr>
            <p:ph type="subTitle" idx="9"/>
          </p:nvPr>
        </p:nvSpPr>
        <p:spPr>
          <a:xfrm>
            <a:off x="1972438" y="1498768"/>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Buzzer</a:t>
            </a:r>
            <a:endParaRPr dirty="0"/>
          </a:p>
        </p:txBody>
      </p:sp>
      <p:sp>
        <p:nvSpPr>
          <p:cNvPr id="3033" name="Google Shape;3033;p38"/>
          <p:cNvSpPr txBox="1">
            <a:spLocks noGrp="1"/>
          </p:cNvSpPr>
          <p:nvPr>
            <p:ph type="subTitle" idx="13"/>
          </p:nvPr>
        </p:nvSpPr>
        <p:spPr>
          <a:xfrm>
            <a:off x="5857977" y="1424407"/>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 </a:t>
            </a:r>
            <a:r>
              <a:rPr lang="en" dirty="0" smtClean="0"/>
              <a:t>led </a:t>
            </a:r>
            <a:r>
              <a:rPr lang="en" dirty="0" smtClean="0"/>
              <a:t>and a resistor</a:t>
            </a:r>
            <a:endParaRPr dirty="0"/>
          </a:p>
        </p:txBody>
      </p:sp>
      <p:sp>
        <p:nvSpPr>
          <p:cNvPr id="3034" name="Google Shape;3034;p38"/>
          <p:cNvSpPr txBox="1">
            <a:spLocks noGrp="1"/>
          </p:cNvSpPr>
          <p:nvPr>
            <p:ph type="subTitle" idx="14"/>
          </p:nvPr>
        </p:nvSpPr>
        <p:spPr>
          <a:xfrm>
            <a:off x="1932908" y="2677327"/>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dirty="0" smtClean="0"/>
              <a:t>A</a:t>
            </a:r>
            <a:r>
              <a:rPr lang="en" dirty="0" smtClean="0"/>
              <a:t> servo motor</a:t>
            </a:r>
            <a:endParaRPr dirty="0"/>
          </a:p>
        </p:txBody>
      </p:sp>
      <p:sp>
        <p:nvSpPr>
          <p:cNvPr id="3035" name="Google Shape;3035;p38"/>
          <p:cNvSpPr txBox="1">
            <a:spLocks noGrp="1"/>
          </p:cNvSpPr>
          <p:nvPr>
            <p:ph type="subTitle" idx="15"/>
          </p:nvPr>
        </p:nvSpPr>
        <p:spPr>
          <a:xfrm>
            <a:off x="5857977" y="2799057"/>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A sensor for the distance</a:t>
            </a:r>
            <a:endParaRPr dirty="0"/>
          </a:p>
        </p:txBody>
      </p:sp>
      <p:pic>
        <p:nvPicPr>
          <p:cNvPr id="2" name="I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278" y="1758518"/>
            <a:ext cx="306449" cy="679689"/>
          </a:xfrm>
          <a:prstGeom prst="rect">
            <a:avLst/>
          </a:prstGeom>
        </p:spPr>
      </p:pic>
      <p:pic>
        <p:nvPicPr>
          <p:cNvPr id="3" name="I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932" y="1839030"/>
            <a:ext cx="659386" cy="518663"/>
          </a:xfrm>
          <a:prstGeom prst="rect">
            <a:avLst/>
          </a:prstGeom>
        </p:spPr>
      </p:pic>
      <p:pic>
        <p:nvPicPr>
          <p:cNvPr id="4" name="I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4113" y="1860124"/>
            <a:ext cx="1157698" cy="774700"/>
          </a:xfrm>
          <a:prstGeom prst="rect">
            <a:avLst/>
          </a:prstGeom>
        </p:spPr>
      </p:pic>
      <p:pic>
        <p:nvPicPr>
          <p:cNvPr id="5" name="I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128" y="3063736"/>
            <a:ext cx="1363900" cy="1376646"/>
          </a:xfrm>
          <a:prstGeom prst="rect">
            <a:avLst/>
          </a:prstGeom>
        </p:spPr>
      </p:pic>
      <p:pic>
        <p:nvPicPr>
          <p:cNvPr id="6" name="Imagin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7816" y="3246657"/>
            <a:ext cx="1347911" cy="112502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3040" name="Google Shape;3040;p39"/>
          <p:cNvSpPr txBox="1">
            <a:spLocks noGrp="1"/>
          </p:cNvSpPr>
          <p:nvPr>
            <p:ph type="title"/>
          </p:nvPr>
        </p:nvSpPr>
        <p:spPr>
          <a:xfrm>
            <a:off x="4289661" y="1751972"/>
            <a:ext cx="4073167" cy="28317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How does it work?</a:t>
            </a:r>
            <a:endParaRPr dirty="0"/>
          </a:p>
        </p:txBody>
      </p:sp>
      <p:grpSp>
        <p:nvGrpSpPr>
          <p:cNvPr id="3042" name="Google Shape;3042;p39"/>
          <p:cNvGrpSpPr/>
          <p:nvPr/>
        </p:nvGrpSpPr>
        <p:grpSpPr>
          <a:xfrm>
            <a:off x="357303" y="403355"/>
            <a:ext cx="3503100" cy="4383600"/>
            <a:chOff x="350375" y="389500"/>
            <a:chExt cx="3503100" cy="4383600"/>
          </a:xfrm>
        </p:grpSpPr>
        <p:grpSp>
          <p:nvGrpSpPr>
            <p:cNvPr id="3043" name="Google Shape;3043;p39"/>
            <p:cNvGrpSpPr/>
            <p:nvPr/>
          </p:nvGrpSpPr>
          <p:grpSpPr>
            <a:xfrm>
              <a:off x="350375" y="389500"/>
              <a:ext cx="3503100" cy="4383600"/>
              <a:chOff x="350375" y="389500"/>
              <a:chExt cx="3503100" cy="4383600"/>
            </a:xfrm>
          </p:grpSpPr>
          <p:sp>
            <p:nvSpPr>
              <p:cNvPr id="3044" name="Google Shape;3044;p39"/>
              <p:cNvSpPr/>
              <p:nvPr/>
            </p:nvSpPr>
            <p:spPr>
              <a:xfrm>
                <a:off x="350375" y="389500"/>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39"/>
              <p:cNvGrpSpPr/>
              <p:nvPr/>
            </p:nvGrpSpPr>
            <p:grpSpPr>
              <a:xfrm flipH="1">
                <a:off x="355299" y="394011"/>
                <a:ext cx="3493047" cy="4375061"/>
                <a:chOff x="697175" y="461850"/>
                <a:chExt cx="1672675" cy="2098250"/>
              </a:xfrm>
            </p:grpSpPr>
            <p:sp>
              <p:nvSpPr>
                <p:cNvPr id="3046" name="Google Shape;3046;p39"/>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9"/>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9"/>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9"/>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9"/>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9"/>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9"/>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9"/>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9"/>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9"/>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9"/>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9"/>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9"/>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9"/>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9"/>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9"/>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9"/>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9"/>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9"/>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9"/>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9"/>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9"/>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9"/>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9"/>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9"/>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9"/>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9"/>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9"/>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9"/>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9"/>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9"/>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9"/>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9"/>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9"/>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9"/>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9"/>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9"/>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9"/>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9"/>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9"/>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9"/>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9"/>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9"/>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9"/>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9"/>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9"/>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9"/>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9"/>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9"/>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9"/>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9"/>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9"/>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9"/>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9"/>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9"/>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9"/>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9"/>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9"/>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9"/>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9"/>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9"/>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9"/>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9"/>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9"/>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9"/>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9"/>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9"/>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9"/>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9"/>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9"/>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9"/>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9"/>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9"/>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9"/>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9"/>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9"/>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9"/>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9"/>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9"/>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9"/>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9"/>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9"/>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9"/>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9"/>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9"/>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9"/>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9"/>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9"/>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9"/>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9"/>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9"/>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9"/>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9"/>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9"/>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9"/>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9"/>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9"/>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9"/>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9"/>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9"/>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9"/>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9"/>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9"/>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9"/>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9"/>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9"/>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9"/>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9"/>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9"/>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9"/>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9"/>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9"/>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9"/>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9"/>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9"/>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9"/>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9"/>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9"/>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9"/>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9"/>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9"/>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9"/>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9"/>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9"/>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9"/>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9"/>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9"/>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9"/>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9"/>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9"/>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9"/>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9"/>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9"/>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9"/>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9"/>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9"/>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9"/>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9"/>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9"/>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9"/>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9"/>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9"/>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9"/>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9"/>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9"/>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9"/>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9"/>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9"/>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9"/>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9"/>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9"/>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9"/>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9"/>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9"/>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9"/>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9"/>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9"/>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9"/>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9"/>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9"/>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9"/>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9"/>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9"/>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9"/>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9"/>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9"/>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9"/>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9"/>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9"/>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9"/>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9"/>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9"/>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9"/>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9"/>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9"/>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9"/>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9"/>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9"/>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9"/>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9"/>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9"/>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9"/>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9"/>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9"/>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9"/>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9"/>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9"/>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9"/>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9"/>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9"/>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9"/>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9"/>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9"/>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9"/>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9"/>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9"/>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9"/>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9"/>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9"/>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9"/>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9"/>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9"/>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9"/>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9"/>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9"/>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9"/>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9"/>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9"/>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9"/>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9"/>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9"/>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9"/>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9"/>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9"/>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9"/>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9"/>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9"/>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9"/>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9"/>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9"/>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9"/>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9"/>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9"/>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9"/>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9"/>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9"/>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9"/>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9"/>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0" name="Google Shape;3330;p39"/>
            <p:cNvGrpSpPr/>
            <p:nvPr/>
          </p:nvGrpSpPr>
          <p:grpSpPr>
            <a:xfrm>
              <a:off x="1394080" y="537202"/>
              <a:ext cx="642501" cy="606585"/>
              <a:chOff x="-4345070" y="3726402"/>
              <a:chExt cx="642501" cy="606585"/>
            </a:xfrm>
          </p:grpSpPr>
          <p:sp>
            <p:nvSpPr>
              <p:cNvPr id="3331" name="Google Shape;3331;p39"/>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9"/>
              <p:cNvSpPr/>
              <p:nvPr/>
            </p:nvSpPr>
            <p:spPr>
              <a:xfrm>
                <a:off x="-4261358" y="3726402"/>
                <a:ext cx="504914"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9"/>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9"/>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9"/>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9"/>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9"/>
              <p:cNvSpPr/>
              <p:nvPr/>
            </p:nvSpPr>
            <p:spPr>
              <a:xfrm>
                <a:off x="-4262876" y="3728173"/>
                <a:ext cx="204722" cy="238737"/>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9"/>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9"/>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9"/>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9"/>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9"/>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9"/>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9"/>
            <p:cNvGrpSpPr/>
            <p:nvPr/>
          </p:nvGrpSpPr>
          <p:grpSpPr>
            <a:xfrm>
              <a:off x="1124471" y="3536662"/>
              <a:ext cx="491637" cy="986062"/>
              <a:chOff x="4225370" y="-782119"/>
              <a:chExt cx="299250" cy="600196"/>
            </a:xfrm>
          </p:grpSpPr>
          <p:sp>
            <p:nvSpPr>
              <p:cNvPr id="3345" name="Google Shape;3345;p39"/>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9"/>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9"/>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9"/>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9"/>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9"/>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9"/>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9"/>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9"/>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9"/>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9"/>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9"/>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39"/>
            <p:cNvGrpSpPr/>
            <p:nvPr/>
          </p:nvGrpSpPr>
          <p:grpSpPr>
            <a:xfrm>
              <a:off x="2755109" y="710786"/>
              <a:ext cx="629089" cy="1152351"/>
              <a:chOff x="-2845591" y="767936"/>
              <a:chExt cx="629089" cy="1152351"/>
            </a:xfrm>
          </p:grpSpPr>
          <p:sp>
            <p:nvSpPr>
              <p:cNvPr id="3358" name="Google Shape;3358;p39"/>
              <p:cNvSpPr/>
              <p:nvPr/>
            </p:nvSpPr>
            <p:spPr>
              <a:xfrm>
                <a:off x="-2845591" y="1590253"/>
                <a:ext cx="629088" cy="330034"/>
              </a:xfrm>
              <a:custGeom>
                <a:avLst/>
                <a:gdLst/>
                <a:ahLst/>
                <a:cxnLst/>
                <a:rect l="l" t="t" r="r" b="b"/>
                <a:pathLst>
                  <a:path w="4975" h="2610" extrusionOk="0">
                    <a:moveTo>
                      <a:pt x="2466" y="1"/>
                    </a:moveTo>
                    <a:cubicBezTo>
                      <a:pt x="1890" y="1"/>
                      <a:pt x="1315" y="128"/>
                      <a:pt x="875" y="386"/>
                    </a:cubicBezTo>
                    <a:cubicBezTo>
                      <a:pt x="1" y="882"/>
                      <a:pt x="1" y="1709"/>
                      <a:pt x="887" y="2229"/>
                    </a:cubicBezTo>
                    <a:cubicBezTo>
                      <a:pt x="1335" y="2480"/>
                      <a:pt x="1922" y="2610"/>
                      <a:pt x="2508" y="2610"/>
                    </a:cubicBezTo>
                    <a:cubicBezTo>
                      <a:pt x="3080" y="2610"/>
                      <a:pt x="3650" y="2486"/>
                      <a:pt x="4088" y="2229"/>
                    </a:cubicBezTo>
                    <a:cubicBezTo>
                      <a:pt x="4974" y="1709"/>
                      <a:pt x="4974" y="882"/>
                      <a:pt x="4076" y="386"/>
                    </a:cubicBezTo>
                    <a:cubicBezTo>
                      <a:pt x="3631" y="131"/>
                      <a:pt x="3048" y="1"/>
                      <a:pt x="2466"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9"/>
              <p:cNvSpPr/>
              <p:nvPr/>
            </p:nvSpPr>
            <p:spPr>
              <a:xfrm>
                <a:off x="-2767823" y="1374652"/>
                <a:ext cx="40464" cy="438528"/>
              </a:xfrm>
              <a:custGeom>
                <a:avLst/>
                <a:gdLst/>
                <a:ahLst/>
                <a:cxnLst/>
                <a:rect l="l" t="t" r="r" b="b"/>
                <a:pathLst>
                  <a:path w="320" h="3468" extrusionOk="0">
                    <a:moveTo>
                      <a:pt x="0" y="0"/>
                    </a:moveTo>
                    <a:lnTo>
                      <a:pt x="0" y="3391"/>
                    </a:lnTo>
                    <a:cubicBezTo>
                      <a:pt x="0" y="3414"/>
                      <a:pt x="24" y="3426"/>
                      <a:pt x="47" y="3450"/>
                    </a:cubicBezTo>
                    <a:cubicBezTo>
                      <a:pt x="77" y="3461"/>
                      <a:pt x="118" y="3467"/>
                      <a:pt x="160" y="3467"/>
                    </a:cubicBezTo>
                    <a:cubicBezTo>
                      <a:pt x="201" y="3467"/>
                      <a:pt x="242" y="3461"/>
                      <a:pt x="272" y="3450"/>
                    </a:cubicBezTo>
                    <a:cubicBezTo>
                      <a:pt x="295" y="3426"/>
                      <a:pt x="319" y="3402"/>
                      <a:pt x="319" y="3391"/>
                    </a:cubicBezTo>
                    <a:lnTo>
                      <a:pt x="319"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9"/>
              <p:cNvSpPr/>
              <p:nvPr/>
            </p:nvSpPr>
            <p:spPr>
              <a:xfrm>
                <a:off x="-2630496" y="1447868"/>
                <a:ext cx="39073" cy="436632"/>
              </a:xfrm>
              <a:custGeom>
                <a:avLst/>
                <a:gdLst/>
                <a:ahLst/>
                <a:cxnLst/>
                <a:rect l="l" t="t" r="r" b="b"/>
                <a:pathLst>
                  <a:path w="309" h="3453" extrusionOk="0">
                    <a:moveTo>
                      <a:pt x="1" y="0"/>
                    </a:moveTo>
                    <a:lnTo>
                      <a:pt x="1" y="3367"/>
                    </a:lnTo>
                    <a:cubicBezTo>
                      <a:pt x="1" y="3402"/>
                      <a:pt x="13" y="3414"/>
                      <a:pt x="48" y="3426"/>
                    </a:cubicBezTo>
                    <a:cubicBezTo>
                      <a:pt x="72" y="3444"/>
                      <a:pt x="110" y="3452"/>
                      <a:pt x="150" y="3452"/>
                    </a:cubicBezTo>
                    <a:cubicBezTo>
                      <a:pt x="190" y="3452"/>
                      <a:pt x="231" y="3444"/>
                      <a:pt x="261" y="3426"/>
                    </a:cubicBezTo>
                    <a:cubicBezTo>
                      <a:pt x="296" y="3414"/>
                      <a:pt x="308" y="3379"/>
                      <a:pt x="308" y="3367"/>
                    </a:cubicBezTo>
                    <a:lnTo>
                      <a:pt x="30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9"/>
              <p:cNvSpPr/>
              <p:nvPr/>
            </p:nvSpPr>
            <p:spPr>
              <a:xfrm>
                <a:off x="-2421344" y="1432820"/>
                <a:ext cx="38947" cy="436758"/>
              </a:xfrm>
              <a:custGeom>
                <a:avLst/>
                <a:gdLst/>
                <a:ahLst/>
                <a:cxnLst/>
                <a:rect l="l" t="t" r="r" b="b"/>
                <a:pathLst>
                  <a:path w="308" h="3454" extrusionOk="0">
                    <a:moveTo>
                      <a:pt x="1" y="1"/>
                    </a:moveTo>
                    <a:lnTo>
                      <a:pt x="1" y="3368"/>
                    </a:lnTo>
                    <a:cubicBezTo>
                      <a:pt x="1" y="3403"/>
                      <a:pt x="13" y="3415"/>
                      <a:pt x="36" y="3427"/>
                    </a:cubicBezTo>
                    <a:cubicBezTo>
                      <a:pt x="66" y="3444"/>
                      <a:pt x="107" y="3453"/>
                      <a:pt x="148" y="3453"/>
                    </a:cubicBezTo>
                    <a:cubicBezTo>
                      <a:pt x="190" y="3453"/>
                      <a:pt x="231" y="3444"/>
                      <a:pt x="261" y="3427"/>
                    </a:cubicBezTo>
                    <a:cubicBezTo>
                      <a:pt x="296" y="3415"/>
                      <a:pt x="308" y="3379"/>
                      <a:pt x="308" y="3368"/>
                    </a:cubicBezTo>
                    <a:lnTo>
                      <a:pt x="308"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9"/>
              <p:cNvSpPr/>
              <p:nvPr/>
            </p:nvSpPr>
            <p:spPr>
              <a:xfrm>
                <a:off x="-2325746" y="1296885"/>
                <a:ext cx="39073" cy="435620"/>
              </a:xfrm>
              <a:custGeom>
                <a:avLst/>
                <a:gdLst/>
                <a:ahLst/>
                <a:cxnLst/>
                <a:rect l="l" t="t" r="r" b="b"/>
                <a:pathLst>
                  <a:path w="309" h="3445" extrusionOk="0">
                    <a:moveTo>
                      <a:pt x="1" y="1"/>
                    </a:moveTo>
                    <a:lnTo>
                      <a:pt x="1" y="3368"/>
                    </a:lnTo>
                    <a:cubicBezTo>
                      <a:pt x="1" y="3391"/>
                      <a:pt x="13" y="3415"/>
                      <a:pt x="36" y="3427"/>
                    </a:cubicBezTo>
                    <a:cubicBezTo>
                      <a:pt x="66" y="3439"/>
                      <a:pt x="107" y="3444"/>
                      <a:pt x="149" y="3444"/>
                    </a:cubicBezTo>
                    <a:cubicBezTo>
                      <a:pt x="190" y="3444"/>
                      <a:pt x="231" y="3439"/>
                      <a:pt x="261" y="3427"/>
                    </a:cubicBezTo>
                    <a:cubicBezTo>
                      <a:pt x="296" y="3403"/>
                      <a:pt x="308" y="3379"/>
                      <a:pt x="308" y="3368"/>
                    </a:cubicBezTo>
                    <a:lnTo>
                      <a:pt x="308"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9"/>
              <p:cNvSpPr/>
              <p:nvPr/>
            </p:nvSpPr>
            <p:spPr>
              <a:xfrm>
                <a:off x="-2817139" y="921955"/>
                <a:ext cx="572186" cy="815728"/>
              </a:xfrm>
              <a:custGeom>
                <a:avLst/>
                <a:gdLst/>
                <a:ahLst/>
                <a:cxnLst/>
                <a:rect l="l" t="t" r="r" b="b"/>
                <a:pathLst>
                  <a:path w="4525" h="6451" extrusionOk="0">
                    <a:moveTo>
                      <a:pt x="4525" y="1"/>
                    </a:moveTo>
                    <a:lnTo>
                      <a:pt x="3887" y="24"/>
                    </a:lnTo>
                    <a:lnTo>
                      <a:pt x="2268" y="72"/>
                    </a:lnTo>
                    <a:lnTo>
                      <a:pt x="0" y="119"/>
                    </a:lnTo>
                    <a:lnTo>
                      <a:pt x="0" y="5151"/>
                    </a:lnTo>
                    <a:cubicBezTo>
                      <a:pt x="12" y="5317"/>
                      <a:pt x="59" y="5470"/>
                      <a:pt x="178" y="5636"/>
                    </a:cubicBezTo>
                    <a:cubicBezTo>
                      <a:pt x="296" y="5789"/>
                      <a:pt x="461" y="5931"/>
                      <a:pt x="674" y="6061"/>
                    </a:cubicBezTo>
                    <a:cubicBezTo>
                      <a:pt x="1123" y="6321"/>
                      <a:pt x="1701" y="6451"/>
                      <a:pt x="2268" y="6451"/>
                    </a:cubicBezTo>
                    <a:cubicBezTo>
                      <a:pt x="2859" y="6451"/>
                      <a:pt x="3438" y="6321"/>
                      <a:pt x="3887" y="6061"/>
                    </a:cubicBezTo>
                    <a:cubicBezTo>
                      <a:pt x="4324" y="5801"/>
                      <a:pt x="4525" y="5470"/>
                      <a:pt x="4525" y="5139"/>
                    </a:cubicBezTo>
                    <a:lnTo>
                      <a:pt x="4525" y="1"/>
                    </a:ln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9"/>
              <p:cNvSpPr/>
              <p:nvPr/>
            </p:nvSpPr>
            <p:spPr>
              <a:xfrm>
                <a:off x="-2530346" y="923472"/>
                <a:ext cx="204722"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9"/>
              <p:cNvSpPr/>
              <p:nvPr/>
            </p:nvSpPr>
            <p:spPr>
              <a:xfrm>
                <a:off x="-2845591" y="772236"/>
                <a:ext cx="629088"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9"/>
              <p:cNvSpPr/>
              <p:nvPr/>
            </p:nvSpPr>
            <p:spPr>
              <a:xfrm>
                <a:off x="-2529583" y="927772"/>
                <a:ext cx="204723"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9"/>
              <p:cNvSpPr/>
              <p:nvPr/>
            </p:nvSpPr>
            <p:spPr>
              <a:xfrm>
                <a:off x="-2845591" y="772236"/>
                <a:ext cx="629089"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9"/>
              <p:cNvSpPr/>
              <p:nvPr/>
            </p:nvSpPr>
            <p:spPr>
              <a:xfrm>
                <a:off x="-2800701" y="7679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9"/>
              <p:cNvSpPr/>
              <p:nvPr/>
            </p:nvSpPr>
            <p:spPr>
              <a:xfrm>
                <a:off x="-2799938" y="7722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9"/>
              <p:cNvSpPr/>
              <p:nvPr/>
            </p:nvSpPr>
            <p:spPr>
              <a:xfrm>
                <a:off x="-2730520" y="806251"/>
                <a:ext cx="394524" cy="209275"/>
              </a:xfrm>
              <a:custGeom>
                <a:avLst/>
                <a:gdLst/>
                <a:ahLst/>
                <a:cxnLst/>
                <a:rect l="l" t="t" r="r" b="b"/>
                <a:pathLst>
                  <a:path w="3120" h="1655" extrusionOk="0">
                    <a:moveTo>
                      <a:pt x="1549" y="0"/>
                    </a:moveTo>
                    <a:cubicBezTo>
                      <a:pt x="1220" y="0"/>
                      <a:pt x="892" y="65"/>
                      <a:pt x="627" y="195"/>
                    </a:cubicBezTo>
                    <a:lnTo>
                      <a:pt x="532" y="242"/>
                    </a:lnTo>
                    <a:cubicBezTo>
                      <a:pt x="520" y="254"/>
                      <a:pt x="497" y="278"/>
                      <a:pt x="461" y="290"/>
                    </a:cubicBezTo>
                    <a:cubicBezTo>
                      <a:pt x="0" y="597"/>
                      <a:pt x="0" y="1058"/>
                      <a:pt x="461" y="1365"/>
                    </a:cubicBezTo>
                    <a:lnTo>
                      <a:pt x="556" y="1412"/>
                    </a:lnTo>
                    <a:lnTo>
                      <a:pt x="638" y="1459"/>
                    </a:lnTo>
                    <a:cubicBezTo>
                      <a:pt x="910" y="1589"/>
                      <a:pt x="1244" y="1654"/>
                      <a:pt x="1576" y="1654"/>
                    </a:cubicBezTo>
                    <a:cubicBezTo>
                      <a:pt x="1908" y="1654"/>
                      <a:pt x="2239" y="1589"/>
                      <a:pt x="2505" y="1459"/>
                    </a:cubicBezTo>
                    <a:lnTo>
                      <a:pt x="2588" y="1412"/>
                    </a:lnTo>
                    <a:cubicBezTo>
                      <a:pt x="2623" y="1400"/>
                      <a:pt x="2647" y="1388"/>
                      <a:pt x="2658" y="1365"/>
                    </a:cubicBezTo>
                    <a:cubicBezTo>
                      <a:pt x="3119" y="1058"/>
                      <a:pt x="3119" y="597"/>
                      <a:pt x="2658" y="290"/>
                    </a:cubicBezTo>
                    <a:lnTo>
                      <a:pt x="2576" y="242"/>
                    </a:lnTo>
                    <a:lnTo>
                      <a:pt x="2481" y="195"/>
                    </a:lnTo>
                    <a:cubicBezTo>
                      <a:pt x="2210" y="65"/>
                      <a:pt x="1879" y="0"/>
                      <a:pt x="1549"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9"/>
              <p:cNvSpPr/>
              <p:nvPr/>
            </p:nvSpPr>
            <p:spPr>
              <a:xfrm>
                <a:off x="-2669317" y="830909"/>
                <a:ext cx="275029" cy="159959"/>
              </a:xfrm>
              <a:custGeom>
                <a:avLst/>
                <a:gdLst/>
                <a:ahLst/>
                <a:cxnLst/>
                <a:rect l="l" t="t" r="r" b="b"/>
                <a:pathLst>
                  <a:path w="2175" h="1265" extrusionOk="0">
                    <a:moveTo>
                      <a:pt x="154" y="0"/>
                    </a:moveTo>
                    <a:lnTo>
                      <a:pt x="72" y="47"/>
                    </a:lnTo>
                    <a:cubicBezTo>
                      <a:pt x="60" y="59"/>
                      <a:pt x="24" y="83"/>
                      <a:pt x="1" y="95"/>
                    </a:cubicBezTo>
                    <a:lnTo>
                      <a:pt x="922" y="626"/>
                    </a:lnTo>
                    <a:lnTo>
                      <a:pt x="1088" y="733"/>
                    </a:lnTo>
                    <a:lnTo>
                      <a:pt x="2021" y="1264"/>
                    </a:lnTo>
                    <a:lnTo>
                      <a:pt x="2104" y="1217"/>
                    </a:lnTo>
                    <a:cubicBezTo>
                      <a:pt x="2139" y="1205"/>
                      <a:pt x="2163" y="1193"/>
                      <a:pt x="2174" y="1170"/>
                    </a:cubicBezTo>
                    <a:lnTo>
                      <a:pt x="1253" y="638"/>
                    </a:lnTo>
                    <a:lnTo>
                      <a:pt x="1088" y="532"/>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9"/>
              <p:cNvSpPr/>
              <p:nvPr/>
            </p:nvSpPr>
            <p:spPr>
              <a:xfrm>
                <a:off x="-2669317" y="832300"/>
                <a:ext cx="278063" cy="158568"/>
              </a:xfrm>
              <a:custGeom>
                <a:avLst/>
                <a:gdLst/>
                <a:ahLst/>
                <a:cxnLst/>
                <a:rect l="l" t="t" r="r" b="b"/>
                <a:pathLst>
                  <a:path w="2199" h="1254" extrusionOk="0">
                    <a:moveTo>
                      <a:pt x="2021" y="1"/>
                    </a:moveTo>
                    <a:lnTo>
                      <a:pt x="1088" y="533"/>
                    </a:lnTo>
                    <a:lnTo>
                      <a:pt x="922" y="627"/>
                    </a:lnTo>
                    <a:lnTo>
                      <a:pt x="1" y="1159"/>
                    </a:lnTo>
                    <a:lnTo>
                      <a:pt x="84" y="1206"/>
                    </a:lnTo>
                    <a:lnTo>
                      <a:pt x="178" y="1253"/>
                    </a:lnTo>
                    <a:lnTo>
                      <a:pt x="1099" y="722"/>
                    </a:lnTo>
                    <a:lnTo>
                      <a:pt x="1265" y="615"/>
                    </a:lnTo>
                    <a:lnTo>
                      <a:pt x="2198" y="84"/>
                    </a:lnTo>
                    <a:lnTo>
                      <a:pt x="2104" y="36"/>
                    </a:lnTo>
                    <a:lnTo>
                      <a:pt x="202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39"/>
            <p:cNvGrpSpPr/>
            <p:nvPr/>
          </p:nvGrpSpPr>
          <p:grpSpPr>
            <a:xfrm>
              <a:off x="1029975" y="1206077"/>
              <a:ext cx="364099" cy="822618"/>
              <a:chOff x="-4142100" y="577427"/>
              <a:chExt cx="364099" cy="822618"/>
            </a:xfrm>
          </p:grpSpPr>
          <p:sp>
            <p:nvSpPr>
              <p:cNvPr id="3374" name="Google Shape;3374;p39"/>
              <p:cNvSpPr/>
              <p:nvPr/>
            </p:nvSpPr>
            <p:spPr>
              <a:xfrm>
                <a:off x="-4015954" y="1244078"/>
                <a:ext cx="10906" cy="155966"/>
              </a:xfrm>
              <a:custGeom>
                <a:avLst/>
                <a:gdLst/>
                <a:ahLst/>
                <a:cxnLst/>
                <a:rect l="l" t="t" r="r" b="b"/>
                <a:pathLst>
                  <a:path w="143" h="2045" extrusionOk="0">
                    <a:moveTo>
                      <a:pt x="1" y="1"/>
                    </a:moveTo>
                    <a:lnTo>
                      <a:pt x="24" y="1974"/>
                    </a:lnTo>
                    <a:lnTo>
                      <a:pt x="143" y="2045"/>
                    </a:lnTo>
                    <a:lnTo>
                      <a:pt x="143" y="8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9"/>
              <p:cNvSpPr/>
              <p:nvPr/>
            </p:nvSpPr>
            <p:spPr>
              <a:xfrm>
                <a:off x="-4000624" y="1210749"/>
                <a:ext cx="9076" cy="31651"/>
              </a:xfrm>
              <a:custGeom>
                <a:avLst/>
                <a:gdLst/>
                <a:ahLst/>
                <a:cxnLst/>
                <a:rect l="l" t="t" r="r" b="b"/>
                <a:pathLst>
                  <a:path w="119" h="415" extrusionOk="0">
                    <a:moveTo>
                      <a:pt x="1" y="1"/>
                    </a:moveTo>
                    <a:lnTo>
                      <a:pt x="1" y="343"/>
                    </a:lnTo>
                    <a:lnTo>
                      <a:pt x="119" y="414"/>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9"/>
              <p:cNvSpPr/>
              <p:nvPr/>
            </p:nvSpPr>
            <p:spPr>
              <a:xfrm>
                <a:off x="-4015954" y="1219825"/>
                <a:ext cx="10906" cy="30659"/>
              </a:xfrm>
              <a:custGeom>
                <a:avLst/>
                <a:gdLst/>
                <a:ahLst/>
                <a:cxnLst/>
                <a:rect l="l" t="t" r="r" b="b"/>
                <a:pathLst>
                  <a:path w="143" h="402" extrusionOk="0">
                    <a:moveTo>
                      <a:pt x="1" y="0"/>
                    </a:moveTo>
                    <a:lnTo>
                      <a:pt x="1" y="319"/>
                    </a:lnTo>
                    <a:lnTo>
                      <a:pt x="143" y="402"/>
                    </a:lnTo>
                    <a:lnTo>
                      <a:pt x="143"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9"/>
              <p:cNvSpPr/>
              <p:nvPr/>
            </p:nvSpPr>
            <p:spPr>
              <a:xfrm>
                <a:off x="-4005124" y="1216164"/>
                <a:ext cx="14491" cy="183880"/>
              </a:xfrm>
              <a:custGeom>
                <a:avLst/>
                <a:gdLst/>
                <a:ahLst/>
                <a:cxnLst/>
                <a:rect l="l" t="t" r="r" b="b"/>
                <a:pathLst>
                  <a:path w="190" h="2411" extrusionOk="0">
                    <a:moveTo>
                      <a:pt x="178" y="1"/>
                    </a:moveTo>
                    <a:lnTo>
                      <a:pt x="1" y="119"/>
                    </a:lnTo>
                    <a:lnTo>
                      <a:pt x="1" y="450"/>
                    </a:lnTo>
                    <a:lnTo>
                      <a:pt x="1" y="2411"/>
                    </a:lnTo>
                    <a:lnTo>
                      <a:pt x="190" y="2304"/>
                    </a:lnTo>
                    <a:lnTo>
                      <a:pt x="178" y="343"/>
                    </a:lnTo>
                    <a:lnTo>
                      <a:pt x="17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9"/>
              <p:cNvSpPr/>
              <p:nvPr/>
            </p:nvSpPr>
            <p:spPr>
              <a:xfrm>
                <a:off x="-4015954" y="1210749"/>
                <a:ext cx="24405" cy="14491"/>
              </a:xfrm>
              <a:custGeom>
                <a:avLst/>
                <a:gdLst/>
                <a:ahLst/>
                <a:cxnLst/>
                <a:rect l="l" t="t" r="r" b="b"/>
                <a:pathLst>
                  <a:path w="320" h="190" extrusionOk="0">
                    <a:moveTo>
                      <a:pt x="202" y="1"/>
                    </a:moveTo>
                    <a:lnTo>
                      <a:pt x="1" y="119"/>
                    </a:lnTo>
                    <a:lnTo>
                      <a:pt x="143" y="190"/>
                    </a:lnTo>
                    <a:lnTo>
                      <a:pt x="320" y="72"/>
                    </a:lnTo>
                    <a:lnTo>
                      <a:pt x="202"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9"/>
              <p:cNvSpPr/>
              <p:nvPr/>
            </p:nvSpPr>
            <p:spPr>
              <a:xfrm>
                <a:off x="-4030369" y="1054936"/>
                <a:ext cx="53234" cy="30659"/>
              </a:xfrm>
              <a:custGeom>
                <a:avLst/>
                <a:gdLst/>
                <a:ahLst/>
                <a:cxnLst/>
                <a:rect l="l" t="t" r="r" b="b"/>
                <a:pathLst>
                  <a:path w="698" h="402" extrusionOk="0">
                    <a:moveTo>
                      <a:pt x="568" y="0"/>
                    </a:moveTo>
                    <a:lnTo>
                      <a:pt x="1" y="331"/>
                    </a:lnTo>
                    <a:lnTo>
                      <a:pt x="119" y="402"/>
                    </a:lnTo>
                    <a:lnTo>
                      <a:pt x="698" y="83"/>
                    </a:lnTo>
                    <a:lnTo>
                      <a:pt x="568" y="0"/>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9"/>
              <p:cNvSpPr/>
              <p:nvPr/>
            </p:nvSpPr>
            <p:spPr>
              <a:xfrm>
                <a:off x="-4030369" y="1080104"/>
                <a:ext cx="9991" cy="168626"/>
              </a:xfrm>
              <a:custGeom>
                <a:avLst/>
                <a:gdLst/>
                <a:ahLst/>
                <a:cxnLst/>
                <a:rect l="l" t="t" r="r" b="b"/>
                <a:pathLst>
                  <a:path w="131" h="2211" extrusionOk="0">
                    <a:moveTo>
                      <a:pt x="1" y="1"/>
                    </a:moveTo>
                    <a:lnTo>
                      <a:pt x="1" y="2139"/>
                    </a:lnTo>
                    <a:lnTo>
                      <a:pt x="131" y="2210"/>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9"/>
              <p:cNvSpPr/>
              <p:nvPr/>
            </p:nvSpPr>
            <p:spPr>
              <a:xfrm>
                <a:off x="-4021369" y="1061189"/>
                <a:ext cx="44235" cy="189295"/>
              </a:xfrm>
              <a:custGeom>
                <a:avLst/>
                <a:gdLst/>
                <a:ahLst/>
                <a:cxnLst/>
                <a:rect l="l" t="t" r="r" b="b"/>
                <a:pathLst>
                  <a:path w="580" h="2482" extrusionOk="0">
                    <a:moveTo>
                      <a:pt x="580" y="1"/>
                    </a:moveTo>
                    <a:lnTo>
                      <a:pt x="1" y="320"/>
                    </a:lnTo>
                    <a:lnTo>
                      <a:pt x="13" y="2458"/>
                    </a:lnTo>
                    <a:lnTo>
                      <a:pt x="214" y="2482"/>
                    </a:lnTo>
                    <a:lnTo>
                      <a:pt x="214" y="2151"/>
                    </a:lnTo>
                    <a:lnTo>
                      <a:pt x="391" y="2033"/>
                    </a:lnTo>
                    <a:lnTo>
                      <a:pt x="391" y="2375"/>
                    </a:lnTo>
                    <a:lnTo>
                      <a:pt x="580" y="2139"/>
                    </a:lnTo>
                    <a:lnTo>
                      <a:pt x="58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9"/>
              <p:cNvSpPr/>
              <p:nvPr/>
            </p:nvSpPr>
            <p:spPr>
              <a:xfrm>
                <a:off x="-3915053" y="1187335"/>
                <a:ext cx="9991" cy="155051"/>
              </a:xfrm>
              <a:custGeom>
                <a:avLst/>
                <a:gdLst/>
                <a:ahLst/>
                <a:cxnLst/>
                <a:rect l="l" t="t" r="r" b="b"/>
                <a:pathLst>
                  <a:path w="131" h="2033" extrusionOk="0">
                    <a:moveTo>
                      <a:pt x="1" y="1"/>
                    </a:moveTo>
                    <a:lnTo>
                      <a:pt x="1" y="1962"/>
                    </a:lnTo>
                    <a:lnTo>
                      <a:pt x="131" y="2033"/>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9"/>
              <p:cNvSpPr/>
              <p:nvPr/>
            </p:nvSpPr>
            <p:spPr>
              <a:xfrm>
                <a:off x="-3901477" y="1153091"/>
                <a:ext cx="9991" cy="30736"/>
              </a:xfrm>
              <a:custGeom>
                <a:avLst/>
                <a:gdLst/>
                <a:ahLst/>
                <a:cxnLst/>
                <a:rect l="l" t="t" r="r" b="b"/>
                <a:pathLst>
                  <a:path w="131" h="403" extrusionOk="0">
                    <a:moveTo>
                      <a:pt x="0" y="1"/>
                    </a:moveTo>
                    <a:lnTo>
                      <a:pt x="0" y="332"/>
                    </a:lnTo>
                    <a:lnTo>
                      <a:pt x="130" y="402"/>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9"/>
              <p:cNvSpPr/>
              <p:nvPr/>
            </p:nvSpPr>
            <p:spPr>
              <a:xfrm>
                <a:off x="-3915053" y="1161252"/>
                <a:ext cx="9152" cy="31575"/>
              </a:xfrm>
              <a:custGeom>
                <a:avLst/>
                <a:gdLst/>
                <a:ahLst/>
                <a:cxnLst/>
                <a:rect l="l" t="t" r="r" b="b"/>
                <a:pathLst>
                  <a:path w="120" h="414" extrusionOk="0">
                    <a:moveTo>
                      <a:pt x="1" y="0"/>
                    </a:moveTo>
                    <a:lnTo>
                      <a:pt x="1" y="343"/>
                    </a:lnTo>
                    <a:lnTo>
                      <a:pt x="119" y="414"/>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9"/>
              <p:cNvSpPr/>
              <p:nvPr/>
            </p:nvSpPr>
            <p:spPr>
              <a:xfrm>
                <a:off x="-3905977" y="1158506"/>
                <a:ext cx="14491" cy="183880"/>
              </a:xfrm>
              <a:custGeom>
                <a:avLst/>
                <a:gdLst/>
                <a:ahLst/>
                <a:cxnLst/>
                <a:rect l="l" t="t" r="r" b="b"/>
                <a:pathLst>
                  <a:path w="190" h="2411" extrusionOk="0">
                    <a:moveTo>
                      <a:pt x="189" y="1"/>
                    </a:moveTo>
                    <a:lnTo>
                      <a:pt x="0" y="107"/>
                    </a:lnTo>
                    <a:lnTo>
                      <a:pt x="0" y="450"/>
                    </a:lnTo>
                    <a:lnTo>
                      <a:pt x="12" y="2411"/>
                    </a:lnTo>
                    <a:lnTo>
                      <a:pt x="189" y="2292"/>
                    </a:lnTo>
                    <a:lnTo>
                      <a:pt x="189" y="331"/>
                    </a:lnTo>
                    <a:lnTo>
                      <a:pt x="18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9"/>
              <p:cNvSpPr/>
              <p:nvPr/>
            </p:nvSpPr>
            <p:spPr>
              <a:xfrm>
                <a:off x="-3915053" y="1153091"/>
                <a:ext cx="23566" cy="13652"/>
              </a:xfrm>
              <a:custGeom>
                <a:avLst/>
                <a:gdLst/>
                <a:ahLst/>
                <a:cxnLst/>
                <a:rect l="l" t="t" r="r" b="b"/>
                <a:pathLst>
                  <a:path w="309" h="179" extrusionOk="0">
                    <a:moveTo>
                      <a:pt x="178" y="1"/>
                    </a:moveTo>
                    <a:lnTo>
                      <a:pt x="1" y="107"/>
                    </a:lnTo>
                    <a:lnTo>
                      <a:pt x="119" y="178"/>
                    </a:lnTo>
                    <a:lnTo>
                      <a:pt x="308" y="72"/>
                    </a:lnTo>
                    <a:lnTo>
                      <a:pt x="178"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9"/>
              <p:cNvSpPr/>
              <p:nvPr/>
            </p:nvSpPr>
            <p:spPr>
              <a:xfrm>
                <a:off x="-3931221" y="998117"/>
                <a:ext cx="53234" cy="29820"/>
              </a:xfrm>
              <a:custGeom>
                <a:avLst/>
                <a:gdLst/>
                <a:ahLst/>
                <a:cxnLst/>
                <a:rect l="l" t="t" r="r" b="b"/>
                <a:pathLst>
                  <a:path w="698" h="391" extrusionOk="0">
                    <a:moveTo>
                      <a:pt x="567" y="1"/>
                    </a:moveTo>
                    <a:lnTo>
                      <a:pt x="0" y="320"/>
                    </a:lnTo>
                    <a:lnTo>
                      <a:pt x="130" y="391"/>
                    </a:lnTo>
                    <a:lnTo>
                      <a:pt x="697" y="72"/>
                    </a:lnTo>
                    <a:lnTo>
                      <a:pt x="56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9"/>
              <p:cNvSpPr/>
              <p:nvPr/>
            </p:nvSpPr>
            <p:spPr>
              <a:xfrm>
                <a:off x="-3931221" y="1022446"/>
                <a:ext cx="9991" cy="167711"/>
              </a:xfrm>
              <a:custGeom>
                <a:avLst/>
                <a:gdLst/>
                <a:ahLst/>
                <a:cxnLst/>
                <a:rect l="l" t="t" r="r" b="b"/>
                <a:pathLst>
                  <a:path w="131" h="2199" extrusionOk="0">
                    <a:moveTo>
                      <a:pt x="0" y="1"/>
                    </a:moveTo>
                    <a:lnTo>
                      <a:pt x="12" y="2127"/>
                    </a:lnTo>
                    <a:lnTo>
                      <a:pt x="130" y="2198"/>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9"/>
              <p:cNvSpPr/>
              <p:nvPr/>
            </p:nvSpPr>
            <p:spPr>
              <a:xfrm>
                <a:off x="-3921307" y="1003532"/>
                <a:ext cx="44235" cy="189295"/>
              </a:xfrm>
              <a:custGeom>
                <a:avLst/>
                <a:gdLst/>
                <a:ahLst/>
                <a:cxnLst/>
                <a:rect l="l" t="t" r="r" b="b"/>
                <a:pathLst>
                  <a:path w="580" h="2482" extrusionOk="0">
                    <a:moveTo>
                      <a:pt x="567" y="1"/>
                    </a:moveTo>
                    <a:lnTo>
                      <a:pt x="0" y="320"/>
                    </a:lnTo>
                    <a:lnTo>
                      <a:pt x="0" y="2446"/>
                    </a:lnTo>
                    <a:lnTo>
                      <a:pt x="201" y="2482"/>
                    </a:lnTo>
                    <a:lnTo>
                      <a:pt x="201" y="2139"/>
                    </a:lnTo>
                    <a:lnTo>
                      <a:pt x="390" y="2033"/>
                    </a:lnTo>
                    <a:lnTo>
                      <a:pt x="390" y="2363"/>
                    </a:lnTo>
                    <a:lnTo>
                      <a:pt x="579" y="2127"/>
                    </a:lnTo>
                    <a:lnTo>
                      <a:pt x="567"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9"/>
              <p:cNvSpPr/>
              <p:nvPr/>
            </p:nvSpPr>
            <p:spPr>
              <a:xfrm>
                <a:off x="-3828566" y="1135092"/>
                <a:ext cx="10906" cy="156881"/>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9"/>
              <p:cNvSpPr/>
              <p:nvPr/>
            </p:nvSpPr>
            <p:spPr>
              <a:xfrm>
                <a:off x="-3814151" y="1102679"/>
                <a:ext cx="9152" cy="30659"/>
              </a:xfrm>
              <a:custGeom>
                <a:avLst/>
                <a:gdLst/>
                <a:ahLst/>
                <a:cxnLst/>
                <a:rect l="l" t="t" r="r" b="b"/>
                <a:pathLst>
                  <a:path w="120" h="402" extrusionOk="0">
                    <a:moveTo>
                      <a:pt x="1" y="0"/>
                    </a:moveTo>
                    <a:lnTo>
                      <a:pt x="1" y="319"/>
                    </a:lnTo>
                    <a:lnTo>
                      <a:pt x="119" y="402"/>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9"/>
              <p:cNvSpPr/>
              <p:nvPr/>
            </p:nvSpPr>
            <p:spPr>
              <a:xfrm>
                <a:off x="-3828566" y="1110763"/>
                <a:ext cx="9991" cy="29820"/>
              </a:xfrm>
              <a:custGeom>
                <a:avLst/>
                <a:gdLst/>
                <a:ahLst/>
                <a:cxnLst/>
                <a:rect l="l" t="t" r="r" b="b"/>
                <a:pathLst>
                  <a:path w="131" h="391" extrusionOk="0">
                    <a:moveTo>
                      <a:pt x="1" y="1"/>
                    </a:moveTo>
                    <a:lnTo>
                      <a:pt x="1" y="320"/>
                    </a:lnTo>
                    <a:lnTo>
                      <a:pt x="131" y="390"/>
                    </a:lnTo>
                    <a:lnTo>
                      <a:pt x="131"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9"/>
              <p:cNvSpPr/>
              <p:nvPr/>
            </p:nvSpPr>
            <p:spPr>
              <a:xfrm>
                <a:off x="-3818651" y="1108094"/>
                <a:ext cx="14491" cy="183880"/>
              </a:xfrm>
              <a:custGeom>
                <a:avLst/>
                <a:gdLst/>
                <a:ahLst/>
                <a:cxnLst/>
                <a:rect l="l" t="t" r="r" b="b"/>
                <a:pathLst>
                  <a:path w="190" h="2411" extrusionOk="0">
                    <a:moveTo>
                      <a:pt x="178" y="0"/>
                    </a:moveTo>
                    <a:lnTo>
                      <a:pt x="1" y="107"/>
                    </a:lnTo>
                    <a:lnTo>
                      <a:pt x="1" y="425"/>
                    </a:lnTo>
                    <a:lnTo>
                      <a:pt x="13" y="2410"/>
                    </a:lnTo>
                    <a:lnTo>
                      <a:pt x="190" y="2292"/>
                    </a:lnTo>
                    <a:lnTo>
                      <a:pt x="178" y="331"/>
                    </a:lnTo>
                    <a:lnTo>
                      <a:pt x="17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9"/>
              <p:cNvSpPr/>
              <p:nvPr/>
            </p:nvSpPr>
            <p:spPr>
              <a:xfrm>
                <a:off x="-3828566" y="1102679"/>
                <a:ext cx="23566" cy="13576"/>
              </a:xfrm>
              <a:custGeom>
                <a:avLst/>
                <a:gdLst/>
                <a:ahLst/>
                <a:cxnLst/>
                <a:rect l="l" t="t" r="r" b="b"/>
                <a:pathLst>
                  <a:path w="309" h="178" extrusionOk="0">
                    <a:moveTo>
                      <a:pt x="190" y="0"/>
                    </a:moveTo>
                    <a:lnTo>
                      <a:pt x="1" y="107"/>
                    </a:lnTo>
                    <a:lnTo>
                      <a:pt x="131" y="178"/>
                    </a:lnTo>
                    <a:lnTo>
                      <a:pt x="308" y="71"/>
                    </a:lnTo>
                    <a:lnTo>
                      <a:pt x="190"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9"/>
              <p:cNvSpPr/>
              <p:nvPr/>
            </p:nvSpPr>
            <p:spPr>
              <a:xfrm>
                <a:off x="-3842980" y="946789"/>
                <a:ext cx="52395" cy="30736"/>
              </a:xfrm>
              <a:custGeom>
                <a:avLst/>
                <a:gdLst/>
                <a:ahLst/>
                <a:cxnLst/>
                <a:rect l="l" t="t" r="r" b="b"/>
                <a:pathLst>
                  <a:path w="687" h="403" extrusionOk="0">
                    <a:moveTo>
                      <a:pt x="556" y="1"/>
                    </a:moveTo>
                    <a:lnTo>
                      <a:pt x="1" y="331"/>
                    </a:lnTo>
                    <a:lnTo>
                      <a:pt x="131" y="402"/>
                    </a:lnTo>
                    <a:lnTo>
                      <a:pt x="686" y="83"/>
                    </a:lnTo>
                    <a:lnTo>
                      <a:pt x="556"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9"/>
              <p:cNvSpPr/>
              <p:nvPr/>
            </p:nvSpPr>
            <p:spPr>
              <a:xfrm>
                <a:off x="-3842980" y="972033"/>
                <a:ext cx="9991" cy="167635"/>
              </a:xfrm>
              <a:custGeom>
                <a:avLst/>
                <a:gdLst/>
                <a:ahLst/>
                <a:cxnLst/>
                <a:rect l="l" t="t" r="r" b="b"/>
                <a:pathLst>
                  <a:path w="131" h="2198" extrusionOk="0">
                    <a:moveTo>
                      <a:pt x="1" y="0"/>
                    </a:moveTo>
                    <a:lnTo>
                      <a:pt x="1" y="2127"/>
                    </a:lnTo>
                    <a:lnTo>
                      <a:pt x="131" y="2198"/>
                    </a:lnTo>
                    <a:lnTo>
                      <a:pt x="131"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9"/>
              <p:cNvSpPr/>
              <p:nvPr/>
            </p:nvSpPr>
            <p:spPr>
              <a:xfrm>
                <a:off x="-3833066" y="953119"/>
                <a:ext cx="42481" cy="187464"/>
              </a:xfrm>
              <a:custGeom>
                <a:avLst/>
                <a:gdLst/>
                <a:ahLst/>
                <a:cxnLst/>
                <a:rect l="l" t="t" r="r" b="b"/>
                <a:pathLst>
                  <a:path w="557" h="2458" extrusionOk="0">
                    <a:moveTo>
                      <a:pt x="556" y="0"/>
                    </a:moveTo>
                    <a:lnTo>
                      <a:pt x="1" y="319"/>
                    </a:lnTo>
                    <a:lnTo>
                      <a:pt x="1" y="2446"/>
                    </a:lnTo>
                    <a:lnTo>
                      <a:pt x="190" y="2457"/>
                    </a:lnTo>
                    <a:lnTo>
                      <a:pt x="190" y="2139"/>
                    </a:lnTo>
                    <a:lnTo>
                      <a:pt x="367" y="2032"/>
                    </a:lnTo>
                    <a:lnTo>
                      <a:pt x="367" y="2363"/>
                    </a:lnTo>
                    <a:lnTo>
                      <a:pt x="556" y="2127"/>
                    </a:lnTo>
                    <a:lnTo>
                      <a:pt x="556"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9"/>
              <p:cNvSpPr/>
              <p:nvPr/>
            </p:nvSpPr>
            <p:spPr>
              <a:xfrm>
                <a:off x="-4142100" y="829642"/>
                <a:ext cx="85724" cy="368598"/>
              </a:xfrm>
              <a:custGeom>
                <a:avLst/>
                <a:gdLst/>
                <a:ahLst/>
                <a:cxnLst/>
                <a:rect l="l" t="t" r="r" b="b"/>
                <a:pathLst>
                  <a:path w="1124" h="4833" extrusionOk="0">
                    <a:moveTo>
                      <a:pt x="1" y="1"/>
                    </a:moveTo>
                    <a:lnTo>
                      <a:pt x="25" y="4183"/>
                    </a:lnTo>
                    <a:lnTo>
                      <a:pt x="1123" y="4833"/>
                    </a:lnTo>
                    <a:lnTo>
                      <a:pt x="1111" y="639"/>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9"/>
              <p:cNvSpPr/>
              <p:nvPr/>
            </p:nvSpPr>
            <p:spPr>
              <a:xfrm>
                <a:off x="-4110525" y="847718"/>
                <a:ext cx="16321" cy="328024"/>
              </a:xfrm>
              <a:custGeom>
                <a:avLst/>
                <a:gdLst/>
                <a:ahLst/>
                <a:cxnLst/>
                <a:rect l="l" t="t" r="r" b="b"/>
                <a:pathLst>
                  <a:path w="214" h="4301" extrusionOk="0">
                    <a:moveTo>
                      <a:pt x="0" y="0"/>
                    </a:moveTo>
                    <a:lnTo>
                      <a:pt x="0" y="4182"/>
                    </a:lnTo>
                    <a:lnTo>
                      <a:pt x="213" y="4300"/>
                    </a:lnTo>
                    <a:lnTo>
                      <a:pt x="213" y="118"/>
                    </a:lnTo>
                    <a:lnTo>
                      <a:pt x="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9"/>
              <p:cNvSpPr/>
              <p:nvPr/>
            </p:nvSpPr>
            <p:spPr>
              <a:xfrm>
                <a:off x="-4142100" y="669329"/>
                <a:ext cx="363183" cy="209048"/>
              </a:xfrm>
              <a:custGeom>
                <a:avLst/>
                <a:gdLst/>
                <a:ahLst/>
                <a:cxnLst/>
                <a:rect l="l" t="t" r="r" b="b"/>
                <a:pathLst>
                  <a:path w="4762" h="2741" extrusionOk="0">
                    <a:moveTo>
                      <a:pt x="3651" y="0"/>
                    </a:moveTo>
                    <a:lnTo>
                      <a:pt x="1" y="2103"/>
                    </a:lnTo>
                    <a:lnTo>
                      <a:pt x="1111" y="2741"/>
                    </a:lnTo>
                    <a:lnTo>
                      <a:pt x="4762" y="650"/>
                    </a:lnTo>
                    <a:lnTo>
                      <a:pt x="365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9"/>
              <p:cNvSpPr/>
              <p:nvPr/>
            </p:nvSpPr>
            <p:spPr>
              <a:xfrm>
                <a:off x="-4110525" y="688243"/>
                <a:ext cx="294696" cy="168550"/>
              </a:xfrm>
              <a:custGeom>
                <a:avLst/>
                <a:gdLst/>
                <a:ahLst/>
                <a:cxnLst/>
                <a:rect l="l" t="t" r="r" b="b"/>
                <a:pathLst>
                  <a:path w="3864" h="2210" extrusionOk="0">
                    <a:moveTo>
                      <a:pt x="3651" y="0"/>
                    </a:moveTo>
                    <a:lnTo>
                      <a:pt x="0" y="2091"/>
                    </a:lnTo>
                    <a:lnTo>
                      <a:pt x="213" y="2209"/>
                    </a:lnTo>
                    <a:lnTo>
                      <a:pt x="3863" y="107"/>
                    </a:lnTo>
                    <a:lnTo>
                      <a:pt x="365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9"/>
              <p:cNvSpPr/>
              <p:nvPr/>
            </p:nvSpPr>
            <p:spPr>
              <a:xfrm>
                <a:off x="-4057367" y="718826"/>
                <a:ext cx="279366" cy="479414"/>
              </a:xfrm>
              <a:custGeom>
                <a:avLst/>
                <a:gdLst/>
                <a:ahLst/>
                <a:cxnLst/>
                <a:rect l="l" t="t" r="r" b="b"/>
                <a:pathLst>
                  <a:path w="3663" h="6286" extrusionOk="0">
                    <a:moveTo>
                      <a:pt x="3651" y="1"/>
                    </a:moveTo>
                    <a:lnTo>
                      <a:pt x="0" y="2092"/>
                    </a:lnTo>
                    <a:lnTo>
                      <a:pt x="12" y="6286"/>
                    </a:lnTo>
                    <a:lnTo>
                      <a:pt x="3663" y="4171"/>
                    </a:lnTo>
                    <a:lnTo>
                      <a:pt x="365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9"/>
              <p:cNvSpPr/>
              <p:nvPr/>
            </p:nvSpPr>
            <p:spPr>
              <a:xfrm>
                <a:off x="-4049283" y="716157"/>
                <a:ext cx="59565" cy="18990"/>
              </a:xfrm>
              <a:custGeom>
                <a:avLst/>
                <a:gdLst/>
                <a:ahLst/>
                <a:cxnLst/>
                <a:rect l="l" t="t" r="r" b="b"/>
                <a:pathLst>
                  <a:path w="781" h="249" extrusionOk="0">
                    <a:moveTo>
                      <a:pt x="615" y="0"/>
                    </a:moveTo>
                    <a:cubicBezTo>
                      <a:pt x="450" y="95"/>
                      <a:pt x="290" y="142"/>
                      <a:pt x="163" y="142"/>
                    </a:cubicBezTo>
                    <a:cubicBezTo>
                      <a:pt x="99" y="142"/>
                      <a:pt x="44" y="130"/>
                      <a:pt x="1" y="107"/>
                    </a:cubicBezTo>
                    <a:lnTo>
                      <a:pt x="1" y="107"/>
                    </a:lnTo>
                    <a:lnTo>
                      <a:pt x="166" y="213"/>
                    </a:lnTo>
                    <a:cubicBezTo>
                      <a:pt x="209" y="237"/>
                      <a:pt x="263" y="249"/>
                      <a:pt x="325" y="249"/>
                    </a:cubicBezTo>
                    <a:cubicBezTo>
                      <a:pt x="450" y="249"/>
                      <a:pt x="607" y="201"/>
                      <a:pt x="780" y="107"/>
                    </a:cubicBezTo>
                    <a:lnTo>
                      <a:pt x="615" y="0"/>
                    </a:lnTo>
                    <a:close/>
                  </a:path>
                </a:pathLst>
              </a:custGeom>
              <a:solidFill>
                <a:srgbClr val="CDCDCD"/>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9"/>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9"/>
              <p:cNvSpPr/>
              <p:nvPr/>
            </p:nvSpPr>
            <p:spPr>
              <a:xfrm>
                <a:off x="-4142100" y="577427"/>
                <a:ext cx="152381" cy="169465"/>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9"/>
              <p:cNvSpPr/>
              <p:nvPr/>
            </p:nvSpPr>
            <p:spPr>
              <a:xfrm>
                <a:off x="-4142100" y="739571"/>
                <a:ext cx="13652" cy="98308"/>
              </a:xfrm>
              <a:custGeom>
                <a:avLst/>
                <a:gdLst/>
                <a:ahLst/>
                <a:cxnLst/>
                <a:rect l="l" t="t" r="r" b="b"/>
                <a:pathLst>
                  <a:path w="179" h="1289" extrusionOk="0">
                    <a:moveTo>
                      <a:pt x="1" y="1"/>
                    </a:moveTo>
                    <a:lnTo>
                      <a:pt x="25" y="1182"/>
                    </a:lnTo>
                    <a:lnTo>
                      <a:pt x="178" y="1288"/>
                    </a:lnTo>
                    <a:lnTo>
                      <a:pt x="178" y="95"/>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9"/>
              <p:cNvSpPr/>
              <p:nvPr/>
            </p:nvSpPr>
            <p:spPr>
              <a:xfrm>
                <a:off x="-4128524" y="584596"/>
                <a:ext cx="278451" cy="252367"/>
              </a:xfrm>
              <a:custGeom>
                <a:avLst/>
                <a:gdLst/>
                <a:ahLst/>
                <a:cxnLst/>
                <a:rect l="l" t="t" r="r" b="b"/>
                <a:pathLst>
                  <a:path w="3651" h="3309" extrusionOk="0">
                    <a:moveTo>
                      <a:pt x="2276" y="576"/>
                    </a:moveTo>
                    <a:cubicBezTo>
                      <a:pt x="2451" y="576"/>
                      <a:pt x="2564" y="667"/>
                      <a:pt x="2564" y="839"/>
                    </a:cubicBezTo>
                    <a:cubicBezTo>
                      <a:pt x="2564" y="1147"/>
                      <a:pt x="2233" y="1572"/>
                      <a:pt x="1819" y="1820"/>
                    </a:cubicBezTo>
                    <a:cubicBezTo>
                      <a:pt x="1649" y="1920"/>
                      <a:pt x="1491" y="1969"/>
                      <a:pt x="1366" y="1969"/>
                    </a:cubicBezTo>
                    <a:cubicBezTo>
                      <a:pt x="1197" y="1969"/>
                      <a:pt x="1087" y="1879"/>
                      <a:pt x="1087" y="1702"/>
                    </a:cubicBezTo>
                    <a:cubicBezTo>
                      <a:pt x="1087" y="1383"/>
                      <a:pt x="1406" y="958"/>
                      <a:pt x="1819" y="721"/>
                    </a:cubicBezTo>
                    <a:cubicBezTo>
                      <a:pt x="1992" y="623"/>
                      <a:pt x="2150" y="576"/>
                      <a:pt x="2276" y="576"/>
                    </a:cubicBezTo>
                    <a:close/>
                    <a:moveTo>
                      <a:pt x="1819" y="1"/>
                    </a:moveTo>
                    <a:lnTo>
                      <a:pt x="0" y="2115"/>
                    </a:lnTo>
                    <a:lnTo>
                      <a:pt x="0" y="3308"/>
                    </a:lnTo>
                    <a:lnTo>
                      <a:pt x="3650" y="1206"/>
                    </a:lnTo>
                    <a:lnTo>
                      <a:pt x="3650" y="13"/>
                    </a:lnTo>
                    <a:lnTo>
                      <a:pt x="181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9"/>
              <p:cNvSpPr/>
              <p:nvPr/>
            </p:nvSpPr>
            <p:spPr>
              <a:xfrm>
                <a:off x="-4022208" y="778315"/>
                <a:ext cx="209048" cy="149636"/>
              </a:xfrm>
              <a:custGeom>
                <a:avLst/>
                <a:gdLst/>
                <a:ahLst/>
                <a:cxnLst/>
                <a:rect l="l" t="t" r="r" b="b"/>
                <a:pathLst>
                  <a:path w="2741" h="1962" extrusionOk="0">
                    <a:moveTo>
                      <a:pt x="2729" y="1"/>
                    </a:moveTo>
                    <a:lnTo>
                      <a:pt x="0" y="1584"/>
                    </a:lnTo>
                    <a:lnTo>
                      <a:pt x="12" y="1962"/>
                    </a:lnTo>
                    <a:lnTo>
                      <a:pt x="2741" y="379"/>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9"/>
              <p:cNvSpPr/>
              <p:nvPr/>
            </p:nvSpPr>
            <p:spPr>
              <a:xfrm>
                <a:off x="-4022208" y="829642"/>
                <a:ext cx="209048" cy="150551"/>
              </a:xfrm>
              <a:custGeom>
                <a:avLst/>
                <a:gdLst/>
                <a:ahLst/>
                <a:cxnLst/>
                <a:rect l="l" t="t" r="r" b="b"/>
                <a:pathLst>
                  <a:path w="2741" h="1974" extrusionOk="0">
                    <a:moveTo>
                      <a:pt x="2729" y="1"/>
                    </a:moveTo>
                    <a:lnTo>
                      <a:pt x="0" y="1584"/>
                    </a:lnTo>
                    <a:lnTo>
                      <a:pt x="12" y="1974"/>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9"/>
              <p:cNvSpPr/>
              <p:nvPr/>
            </p:nvSpPr>
            <p:spPr>
              <a:xfrm>
                <a:off x="-4022208" y="882801"/>
                <a:ext cx="209048" cy="149636"/>
              </a:xfrm>
              <a:custGeom>
                <a:avLst/>
                <a:gdLst/>
                <a:ahLst/>
                <a:cxnLst/>
                <a:rect l="l" t="t" r="r" b="b"/>
                <a:pathLst>
                  <a:path w="2741" h="1962" extrusionOk="0">
                    <a:moveTo>
                      <a:pt x="2729" y="1"/>
                    </a:moveTo>
                    <a:lnTo>
                      <a:pt x="0" y="1584"/>
                    </a:lnTo>
                    <a:lnTo>
                      <a:pt x="12" y="1962"/>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9"/>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9"/>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9"/>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9"/>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9"/>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9"/>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9"/>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9"/>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39"/>
            <p:cNvGrpSpPr/>
            <p:nvPr/>
          </p:nvGrpSpPr>
          <p:grpSpPr>
            <a:xfrm>
              <a:off x="1124485" y="1990330"/>
              <a:ext cx="1791330" cy="1162830"/>
              <a:chOff x="-4004340" y="2465518"/>
              <a:chExt cx="1791330" cy="1162830"/>
            </a:xfrm>
          </p:grpSpPr>
          <p:sp>
            <p:nvSpPr>
              <p:cNvPr id="3420" name="Google Shape;3420;p39"/>
              <p:cNvSpPr/>
              <p:nvPr/>
            </p:nvSpPr>
            <p:spPr>
              <a:xfrm>
                <a:off x="-3238869" y="3540443"/>
                <a:ext cx="296385" cy="76121"/>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9"/>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9"/>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9"/>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9"/>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9"/>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9"/>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9"/>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9"/>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9"/>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9"/>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9"/>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9"/>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9"/>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9"/>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9"/>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9"/>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9"/>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9"/>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9"/>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9"/>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1" name="Google Shape;3441;p39"/>
              <p:cNvGrpSpPr/>
              <p:nvPr/>
            </p:nvGrpSpPr>
            <p:grpSpPr>
              <a:xfrm>
                <a:off x="-4004340" y="3104789"/>
                <a:ext cx="1791330" cy="523558"/>
                <a:chOff x="-4004340" y="3104789"/>
                <a:chExt cx="1791330" cy="523558"/>
              </a:xfrm>
            </p:grpSpPr>
            <p:grpSp>
              <p:nvGrpSpPr>
                <p:cNvPr id="3442" name="Google Shape;3442;p39"/>
                <p:cNvGrpSpPr/>
                <p:nvPr/>
              </p:nvGrpSpPr>
              <p:grpSpPr>
                <a:xfrm>
                  <a:off x="-2940565" y="3136014"/>
                  <a:ext cx="727555" cy="492333"/>
                  <a:chOff x="-2940565" y="3136014"/>
                  <a:chExt cx="727555" cy="492333"/>
                </a:xfrm>
              </p:grpSpPr>
              <p:grpSp>
                <p:nvGrpSpPr>
                  <p:cNvPr id="3443" name="Google Shape;3443;p39"/>
                  <p:cNvGrpSpPr/>
                  <p:nvPr/>
                </p:nvGrpSpPr>
                <p:grpSpPr>
                  <a:xfrm>
                    <a:off x="-2940565" y="3490627"/>
                    <a:ext cx="107580" cy="137721"/>
                    <a:chOff x="-1475840" y="2934777"/>
                    <a:chExt cx="107580" cy="137721"/>
                  </a:xfrm>
                </p:grpSpPr>
                <p:sp>
                  <p:nvSpPr>
                    <p:cNvPr id="3444" name="Google Shape;344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39"/>
                  <p:cNvGrpSpPr/>
                  <p:nvPr/>
                </p:nvGrpSpPr>
                <p:grpSpPr>
                  <a:xfrm>
                    <a:off x="-2901816" y="3468463"/>
                    <a:ext cx="107580" cy="137721"/>
                    <a:chOff x="-1475840" y="2934777"/>
                    <a:chExt cx="107580" cy="137721"/>
                  </a:xfrm>
                </p:grpSpPr>
                <p:sp>
                  <p:nvSpPr>
                    <p:cNvPr id="3454" name="Google Shape;345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39"/>
                  <p:cNvGrpSpPr/>
                  <p:nvPr/>
                </p:nvGrpSpPr>
                <p:grpSpPr>
                  <a:xfrm>
                    <a:off x="-2863068" y="3446300"/>
                    <a:ext cx="107580" cy="137721"/>
                    <a:chOff x="-1475840" y="2934777"/>
                    <a:chExt cx="107580" cy="137721"/>
                  </a:xfrm>
                </p:grpSpPr>
                <p:sp>
                  <p:nvSpPr>
                    <p:cNvPr id="3464" name="Google Shape;346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39"/>
                  <p:cNvGrpSpPr/>
                  <p:nvPr/>
                </p:nvGrpSpPr>
                <p:grpSpPr>
                  <a:xfrm>
                    <a:off x="-2824319" y="3424137"/>
                    <a:ext cx="107580" cy="137721"/>
                    <a:chOff x="-1475840" y="2934777"/>
                    <a:chExt cx="107580" cy="137721"/>
                  </a:xfrm>
                </p:grpSpPr>
                <p:sp>
                  <p:nvSpPr>
                    <p:cNvPr id="3474" name="Google Shape;347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39"/>
                  <p:cNvGrpSpPr/>
                  <p:nvPr/>
                </p:nvGrpSpPr>
                <p:grpSpPr>
                  <a:xfrm>
                    <a:off x="-2785571" y="3401973"/>
                    <a:ext cx="107580" cy="137721"/>
                    <a:chOff x="-1475840" y="2934777"/>
                    <a:chExt cx="107580" cy="137721"/>
                  </a:xfrm>
                </p:grpSpPr>
                <p:sp>
                  <p:nvSpPr>
                    <p:cNvPr id="3484" name="Google Shape;348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39"/>
                  <p:cNvGrpSpPr/>
                  <p:nvPr/>
                </p:nvGrpSpPr>
                <p:grpSpPr>
                  <a:xfrm>
                    <a:off x="-2746822" y="3379810"/>
                    <a:ext cx="107580" cy="137721"/>
                    <a:chOff x="-1475840" y="2934777"/>
                    <a:chExt cx="107580" cy="137721"/>
                  </a:xfrm>
                </p:grpSpPr>
                <p:sp>
                  <p:nvSpPr>
                    <p:cNvPr id="3494" name="Google Shape;349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39"/>
                  <p:cNvGrpSpPr/>
                  <p:nvPr/>
                </p:nvGrpSpPr>
                <p:grpSpPr>
                  <a:xfrm>
                    <a:off x="-2708074" y="3357647"/>
                    <a:ext cx="107580" cy="137721"/>
                    <a:chOff x="-1475840" y="2934777"/>
                    <a:chExt cx="107580" cy="137721"/>
                  </a:xfrm>
                </p:grpSpPr>
                <p:sp>
                  <p:nvSpPr>
                    <p:cNvPr id="3504" name="Google Shape;350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39"/>
                  <p:cNvGrpSpPr/>
                  <p:nvPr/>
                </p:nvGrpSpPr>
                <p:grpSpPr>
                  <a:xfrm>
                    <a:off x="-2669325" y="3335484"/>
                    <a:ext cx="107580" cy="137721"/>
                    <a:chOff x="-1475840" y="2934777"/>
                    <a:chExt cx="107580" cy="137721"/>
                  </a:xfrm>
                </p:grpSpPr>
                <p:sp>
                  <p:nvSpPr>
                    <p:cNvPr id="3514" name="Google Shape;351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39"/>
                  <p:cNvGrpSpPr/>
                  <p:nvPr/>
                </p:nvGrpSpPr>
                <p:grpSpPr>
                  <a:xfrm>
                    <a:off x="-2630577" y="3313320"/>
                    <a:ext cx="107580" cy="137721"/>
                    <a:chOff x="-1475840" y="2934777"/>
                    <a:chExt cx="107580" cy="137721"/>
                  </a:xfrm>
                </p:grpSpPr>
                <p:sp>
                  <p:nvSpPr>
                    <p:cNvPr id="3524" name="Google Shape;352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39"/>
                  <p:cNvGrpSpPr/>
                  <p:nvPr/>
                </p:nvGrpSpPr>
                <p:grpSpPr>
                  <a:xfrm>
                    <a:off x="-2591829" y="3291157"/>
                    <a:ext cx="107580" cy="137721"/>
                    <a:chOff x="-1475840" y="2934777"/>
                    <a:chExt cx="107580" cy="137721"/>
                  </a:xfrm>
                </p:grpSpPr>
                <p:sp>
                  <p:nvSpPr>
                    <p:cNvPr id="3534" name="Google Shape;353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39"/>
                  <p:cNvGrpSpPr/>
                  <p:nvPr/>
                </p:nvGrpSpPr>
                <p:grpSpPr>
                  <a:xfrm>
                    <a:off x="-2553080" y="3268994"/>
                    <a:ext cx="107580" cy="137721"/>
                    <a:chOff x="-1475840" y="2934777"/>
                    <a:chExt cx="107580" cy="137721"/>
                  </a:xfrm>
                </p:grpSpPr>
                <p:sp>
                  <p:nvSpPr>
                    <p:cNvPr id="3544" name="Google Shape;354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39"/>
                  <p:cNvGrpSpPr/>
                  <p:nvPr/>
                </p:nvGrpSpPr>
                <p:grpSpPr>
                  <a:xfrm>
                    <a:off x="-2514332" y="3246830"/>
                    <a:ext cx="107580" cy="137721"/>
                    <a:chOff x="-1475840" y="2934777"/>
                    <a:chExt cx="107580" cy="137721"/>
                  </a:xfrm>
                </p:grpSpPr>
                <p:sp>
                  <p:nvSpPr>
                    <p:cNvPr id="3554" name="Google Shape;355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39"/>
                  <p:cNvGrpSpPr/>
                  <p:nvPr/>
                </p:nvGrpSpPr>
                <p:grpSpPr>
                  <a:xfrm>
                    <a:off x="-2475583" y="3224667"/>
                    <a:ext cx="107580" cy="137721"/>
                    <a:chOff x="-1475840" y="2934777"/>
                    <a:chExt cx="107580" cy="137721"/>
                  </a:xfrm>
                </p:grpSpPr>
                <p:sp>
                  <p:nvSpPr>
                    <p:cNvPr id="3564" name="Google Shape;356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39"/>
                  <p:cNvGrpSpPr/>
                  <p:nvPr/>
                </p:nvGrpSpPr>
                <p:grpSpPr>
                  <a:xfrm>
                    <a:off x="-2436835" y="3202504"/>
                    <a:ext cx="107580" cy="137721"/>
                    <a:chOff x="-1475840" y="2934777"/>
                    <a:chExt cx="107580" cy="137721"/>
                  </a:xfrm>
                </p:grpSpPr>
                <p:sp>
                  <p:nvSpPr>
                    <p:cNvPr id="3574" name="Google Shape;357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3" name="Google Shape;3583;p39"/>
                  <p:cNvGrpSpPr/>
                  <p:nvPr/>
                </p:nvGrpSpPr>
                <p:grpSpPr>
                  <a:xfrm>
                    <a:off x="-2398086" y="3180341"/>
                    <a:ext cx="107580" cy="137721"/>
                    <a:chOff x="-1475840" y="2934777"/>
                    <a:chExt cx="107580" cy="137721"/>
                  </a:xfrm>
                </p:grpSpPr>
                <p:sp>
                  <p:nvSpPr>
                    <p:cNvPr id="3584" name="Google Shape;358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39"/>
                  <p:cNvGrpSpPr/>
                  <p:nvPr/>
                </p:nvGrpSpPr>
                <p:grpSpPr>
                  <a:xfrm>
                    <a:off x="-2359338" y="3158177"/>
                    <a:ext cx="107580" cy="137721"/>
                    <a:chOff x="-1475840" y="2934777"/>
                    <a:chExt cx="107580" cy="137721"/>
                  </a:xfrm>
                </p:grpSpPr>
                <p:sp>
                  <p:nvSpPr>
                    <p:cNvPr id="3594" name="Google Shape;359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39"/>
                  <p:cNvGrpSpPr/>
                  <p:nvPr/>
                </p:nvGrpSpPr>
                <p:grpSpPr>
                  <a:xfrm>
                    <a:off x="-2320590" y="3136014"/>
                    <a:ext cx="107580" cy="137721"/>
                    <a:chOff x="-1475840" y="2934777"/>
                    <a:chExt cx="107580" cy="137721"/>
                  </a:xfrm>
                </p:grpSpPr>
                <p:sp>
                  <p:nvSpPr>
                    <p:cNvPr id="3604" name="Google Shape;360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3" name="Google Shape;3613;p39"/>
                <p:cNvGrpSpPr/>
                <p:nvPr/>
              </p:nvGrpSpPr>
              <p:grpSpPr>
                <a:xfrm flipH="1">
                  <a:off x="-4004340" y="3104789"/>
                  <a:ext cx="727555" cy="492333"/>
                  <a:chOff x="-2940565" y="3136014"/>
                  <a:chExt cx="727555" cy="492333"/>
                </a:xfrm>
              </p:grpSpPr>
              <p:grpSp>
                <p:nvGrpSpPr>
                  <p:cNvPr id="3614" name="Google Shape;3614;p39"/>
                  <p:cNvGrpSpPr/>
                  <p:nvPr/>
                </p:nvGrpSpPr>
                <p:grpSpPr>
                  <a:xfrm>
                    <a:off x="-2940565" y="3490627"/>
                    <a:ext cx="107580" cy="137721"/>
                    <a:chOff x="-1475840" y="2934777"/>
                    <a:chExt cx="107580" cy="137721"/>
                  </a:xfrm>
                </p:grpSpPr>
                <p:sp>
                  <p:nvSpPr>
                    <p:cNvPr id="3615" name="Google Shape;361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39"/>
                  <p:cNvGrpSpPr/>
                  <p:nvPr/>
                </p:nvGrpSpPr>
                <p:grpSpPr>
                  <a:xfrm>
                    <a:off x="-2901816" y="3468463"/>
                    <a:ext cx="107580" cy="137721"/>
                    <a:chOff x="-1475840" y="2934777"/>
                    <a:chExt cx="107580" cy="137721"/>
                  </a:xfrm>
                </p:grpSpPr>
                <p:sp>
                  <p:nvSpPr>
                    <p:cNvPr id="3625" name="Google Shape;362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39"/>
                  <p:cNvGrpSpPr/>
                  <p:nvPr/>
                </p:nvGrpSpPr>
                <p:grpSpPr>
                  <a:xfrm>
                    <a:off x="-2863068" y="3446300"/>
                    <a:ext cx="107580" cy="137721"/>
                    <a:chOff x="-1475840" y="2934777"/>
                    <a:chExt cx="107580" cy="137721"/>
                  </a:xfrm>
                </p:grpSpPr>
                <p:sp>
                  <p:nvSpPr>
                    <p:cNvPr id="3635" name="Google Shape;363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39"/>
                  <p:cNvGrpSpPr/>
                  <p:nvPr/>
                </p:nvGrpSpPr>
                <p:grpSpPr>
                  <a:xfrm>
                    <a:off x="-2824319" y="3424137"/>
                    <a:ext cx="107580" cy="137721"/>
                    <a:chOff x="-1475840" y="2934777"/>
                    <a:chExt cx="107580" cy="137721"/>
                  </a:xfrm>
                </p:grpSpPr>
                <p:sp>
                  <p:nvSpPr>
                    <p:cNvPr id="3645" name="Google Shape;364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39"/>
                  <p:cNvGrpSpPr/>
                  <p:nvPr/>
                </p:nvGrpSpPr>
                <p:grpSpPr>
                  <a:xfrm>
                    <a:off x="-2785571" y="3401973"/>
                    <a:ext cx="107580" cy="137721"/>
                    <a:chOff x="-1475840" y="2934777"/>
                    <a:chExt cx="107580" cy="137721"/>
                  </a:xfrm>
                </p:grpSpPr>
                <p:sp>
                  <p:nvSpPr>
                    <p:cNvPr id="3655" name="Google Shape;365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39"/>
                  <p:cNvGrpSpPr/>
                  <p:nvPr/>
                </p:nvGrpSpPr>
                <p:grpSpPr>
                  <a:xfrm>
                    <a:off x="-2746822" y="3379810"/>
                    <a:ext cx="107580" cy="137721"/>
                    <a:chOff x="-1475840" y="2934777"/>
                    <a:chExt cx="107580" cy="137721"/>
                  </a:xfrm>
                </p:grpSpPr>
                <p:sp>
                  <p:nvSpPr>
                    <p:cNvPr id="3665" name="Google Shape;366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39"/>
                  <p:cNvGrpSpPr/>
                  <p:nvPr/>
                </p:nvGrpSpPr>
                <p:grpSpPr>
                  <a:xfrm>
                    <a:off x="-2708074" y="3357647"/>
                    <a:ext cx="107580" cy="137721"/>
                    <a:chOff x="-1475840" y="2934777"/>
                    <a:chExt cx="107580" cy="137721"/>
                  </a:xfrm>
                </p:grpSpPr>
                <p:sp>
                  <p:nvSpPr>
                    <p:cNvPr id="3675" name="Google Shape;367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39"/>
                  <p:cNvGrpSpPr/>
                  <p:nvPr/>
                </p:nvGrpSpPr>
                <p:grpSpPr>
                  <a:xfrm>
                    <a:off x="-2669325" y="3335484"/>
                    <a:ext cx="107580" cy="137721"/>
                    <a:chOff x="-1475840" y="2934777"/>
                    <a:chExt cx="107580" cy="137721"/>
                  </a:xfrm>
                </p:grpSpPr>
                <p:sp>
                  <p:nvSpPr>
                    <p:cNvPr id="3685" name="Google Shape;368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39"/>
                  <p:cNvGrpSpPr/>
                  <p:nvPr/>
                </p:nvGrpSpPr>
                <p:grpSpPr>
                  <a:xfrm>
                    <a:off x="-2630577" y="3313320"/>
                    <a:ext cx="107580" cy="137721"/>
                    <a:chOff x="-1475840" y="2934777"/>
                    <a:chExt cx="107580" cy="137721"/>
                  </a:xfrm>
                </p:grpSpPr>
                <p:sp>
                  <p:nvSpPr>
                    <p:cNvPr id="3695" name="Google Shape;369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39"/>
                  <p:cNvGrpSpPr/>
                  <p:nvPr/>
                </p:nvGrpSpPr>
                <p:grpSpPr>
                  <a:xfrm>
                    <a:off x="-2591829" y="3291157"/>
                    <a:ext cx="107580" cy="137721"/>
                    <a:chOff x="-1475840" y="2934777"/>
                    <a:chExt cx="107580" cy="137721"/>
                  </a:xfrm>
                </p:grpSpPr>
                <p:sp>
                  <p:nvSpPr>
                    <p:cNvPr id="3705" name="Google Shape;370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39"/>
                  <p:cNvGrpSpPr/>
                  <p:nvPr/>
                </p:nvGrpSpPr>
                <p:grpSpPr>
                  <a:xfrm>
                    <a:off x="-2553080" y="3268994"/>
                    <a:ext cx="107580" cy="137721"/>
                    <a:chOff x="-1475840" y="2934777"/>
                    <a:chExt cx="107580" cy="137721"/>
                  </a:xfrm>
                </p:grpSpPr>
                <p:sp>
                  <p:nvSpPr>
                    <p:cNvPr id="3715" name="Google Shape;371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39"/>
                  <p:cNvGrpSpPr/>
                  <p:nvPr/>
                </p:nvGrpSpPr>
                <p:grpSpPr>
                  <a:xfrm>
                    <a:off x="-2514332" y="3246830"/>
                    <a:ext cx="107580" cy="137721"/>
                    <a:chOff x="-1475840" y="2934777"/>
                    <a:chExt cx="107580" cy="137721"/>
                  </a:xfrm>
                </p:grpSpPr>
                <p:sp>
                  <p:nvSpPr>
                    <p:cNvPr id="3725" name="Google Shape;372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39"/>
                  <p:cNvGrpSpPr/>
                  <p:nvPr/>
                </p:nvGrpSpPr>
                <p:grpSpPr>
                  <a:xfrm>
                    <a:off x="-2475583" y="3224667"/>
                    <a:ext cx="107580" cy="137721"/>
                    <a:chOff x="-1475840" y="2934777"/>
                    <a:chExt cx="107580" cy="137721"/>
                  </a:xfrm>
                </p:grpSpPr>
                <p:sp>
                  <p:nvSpPr>
                    <p:cNvPr id="3735" name="Google Shape;373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39"/>
                  <p:cNvGrpSpPr/>
                  <p:nvPr/>
                </p:nvGrpSpPr>
                <p:grpSpPr>
                  <a:xfrm>
                    <a:off x="-2436835" y="3202504"/>
                    <a:ext cx="107580" cy="137721"/>
                    <a:chOff x="-1475840" y="2934777"/>
                    <a:chExt cx="107580" cy="137721"/>
                  </a:xfrm>
                </p:grpSpPr>
                <p:sp>
                  <p:nvSpPr>
                    <p:cNvPr id="3745" name="Google Shape;374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39"/>
                  <p:cNvGrpSpPr/>
                  <p:nvPr/>
                </p:nvGrpSpPr>
                <p:grpSpPr>
                  <a:xfrm>
                    <a:off x="-2398086" y="3180341"/>
                    <a:ext cx="107580" cy="137721"/>
                    <a:chOff x="-1475840" y="2934777"/>
                    <a:chExt cx="107580" cy="137721"/>
                  </a:xfrm>
                </p:grpSpPr>
                <p:sp>
                  <p:nvSpPr>
                    <p:cNvPr id="3755" name="Google Shape;375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39"/>
                  <p:cNvGrpSpPr/>
                  <p:nvPr/>
                </p:nvGrpSpPr>
                <p:grpSpPr>
                  <a:xfrm>
                    <a:off x="-2359338" y="3158177"/>
                    <a:ext cx="107580" cy="137721"/>
                    <a:chOff x="-1475840" y="2934777"/>
                    <a:chExt cx="107580" cy="137721"/>
                  </a:xfrm>
                </p:grpSpPr>
                <p:sp>
                  <p:nvSpPr>
                    <p:cNvPr id="3765" name="Google Shape;376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39"/>
                  <p:cNvGrpSpPr/>
                  <p:nvPr/>
                </p:nvGrpSpPr>
                <p:grpSpPr>
                  <a:xfrm>
                    <a:off x="-2320590" y="3136014"/>
                    <a:ext cx="107580" cy="137721"/>
                    <a:chOff x="-1475840" y="2934777"/>
                    <a:chExt cx="107580" cy="137721"/>
                  </a:xfrm>
                </p:grpSpPr>
                <p:sp>
                  <p:nvSpPr>
                    <p:cNvPr id="3775" name="Google Shape;377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84" name="Google Shape;3784;p39"/>
            <p:cNvGrpSpPr/>
            <p:nvPr/>
          </p:nvGrpSpPr>
          <p:grpSpPr>
            <a:xfrm>
              <a:off x="2803786" y="3205907"/>
              <a:ext cx="664880" cy="790316"/>
              <a:chOff x="-2482589" y="3634532"/>
              <a:chExt cx="664880" cy="790316"/>
            </a:xfrm>
          </p:grpSpPr>
          <p:sp>
            <p:nvSpPr>
              <p:cNvPr id="3785" name="Google Shape;3785;p39"/>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39"/>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39"/>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39"/>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39"/>
              <p:cNvSpPr/>
              <p:nvPr/>
            </p:nvSpPr>
            <p:spPr>
              <a:xfrm>
                <a:off x="-2150905" y="3827118"/>
                <a:ext cx="333196" cy="378085"/>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39"/>
              <p:cNvSpPr/>
              <p:nvPr/>
            </p:nvSpPr>
            <p:spPr>
              <a:xfrm>
                <a:off x="-2482589" y="3827118"/>
                <a:ext cx="331805" cy="378085"/>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39"/>
              <p:cNvSpPr/>
              <p:nvPr/>
            </p:nvSpPr>
            <p:spPr>
              <a:xfrm>
                <a:off x="-2482589" y="3634532"/>
                <a:ext cx="664874" cy="385419"/>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39"/>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39"/>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39"/>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39"/>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39"/>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39"/>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39"/>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39"/>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39"/>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39"/>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39"/>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39"/>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39"/>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39"/>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39"/>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39"/>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91" name="Google Shape;4291;p41"/>
          <p:cNvSpPr txBox="1">
            <a:spLocks noGrp="1"/>
          </p:cNvSpPr>
          <p:nvPr>
            <p:ph type="subTitle" idx="2"/>
          </p:nvPr>
        </p:nvSpPr>
        <p:spPr>
          <a:xfrm>
            <a:off x="1118950" y="1505700"/>
            <a:ext cx="7369730" cy="2014740"/>
          </a:xfrm>
          <a:prstGeom prst="rect">
            <a:avLst/>
          </a:prstGeom>
        </p:spPr>
        <p:txBody>
          <a:bodyPr spcFirstLastPara="1" wrap="square" lIns="91425" tIns="91425" rIns="91425" bIns="91425" anchor="t" anchorCtr="0">
            <a:noAutofit/>
          </a:bodyPr>
          <a:lstStyle/>
          <a:p>
            <a:pPr marL="0" lvl="0" indent="0" algn="ctr"/>
            <a:r>
              <a:rPr lang="en-US" sz="1600" dirty="0"/>
              <a:t>A sensor that emits ultrasounds is attached to a servo motor, which rotates up to 180 degrees and back. If the ultrasound hits an object located within 20 cm, an echo is sent back to the sensor, and the buzzer turns on, indicating that something is in the way. Otherwise, the buzzer remains silent, and a green LED lights up to show that the path is clear.</a:t>
            </a:r>
            <a:endParaRPr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96"/>
        <p:cNvGrpSpPr/>
        <p:nvPr/>
      </p:nvGrpSpPr>
      <p:grpSpPr>
        <a:xfrm>
          <a:off x="0" y="0"/>
          <a:ext cx="0" cy="0"/>
          <a:chOff x="0" y="0"/>
          <a:chExt cx="0" cy="0"/>
        </a:xfrm>
      </p:grpSpPr>
      <p:sp>
        <p:nvSpPr>
          <p:cNvPr id="5197" name="Google Shape;5197;p47"/>
          <p:cNvSpPr txBox="1">
            <a:spLocks noGrp="1"/>
          </p:cNvSpPr>
          <p:nvPr>
            <p:ph type="title"/>
          </p:nvPr>
        </p:nvSpPr>
        <p:spPr>
          <a:xfrm>
            <a:off x="741442" y="1660077"/>
            <a:ext cx="3810900" cy="16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err="1" smtClean="0"/>
              <a:t>Thank</a:t>
            </a:r>
            <a:r>
              <a:rPr lang="ro-RO" dirty="0" smtClean="0"/>
              <a:t> </a:t>
            </a:r>
            <a:r>
              <a:rPr lang="ro-RO" dirty="0" err="1" smtClean="0"/>
              <a:t>you</a:t>
            </a:r>
            <a:r>
              <a:rPr lang="ro-RO" dirty="0" smtClean="0"/>
              <a:t> !</a:t>
            </a:r>
            <a:endParaRPr dirty="0"/>
          </a:p>
        </p:txBody>
      </p:sp>
      <p:grpSp>
        <p:nvGrpSpPr>
          <p:cNvPr id="5198" name="Google Shape;5198;p47"/>
          <p:cNvGrpSpPr/>
          <p:nvPr/>
        </p:nvGrpSpPr>
        <p:grpSpPr>
          <a:xfrm>
            <a:off x="5309625" y="391075"/>
            <a:ext cx="3503100" cy="4383600"/>
            <a:chOff x="5309625" y="391075"/>
            <a:chExt cx="3503100" cy="4383600"/>
          </a:xfrm>
        </p:grpSpPr>
        <p:grpSp>
          <p:nvGrpSpPr>
            <p:cNvPr id="5199" name="Google Shape;5199;p47"/>
            <p:cNvGrpSpPr/>
            <p:nvPr/>
          </p:nvGrpSpPr>
          <p:grpSpPr>
            <a:xfrm>
              <a:off x="5309625" y="391075"/>
              <a:ext cx="3503100" cy="4383600"/>
              <a:chOff x="5309625" y="391075"/>
              <a:chExt cx="3503100" cy="4383600"/>
            </a:xfrm>
          </p:grpSpPr>
          <p:sp>
            <p:nvSpPr>
              <p:cNvPr id="5200" name="Google Shape;5200;p47"/>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1" name="Google Shape;5201;p47"/>
              <p:cNvGrpSpPr/>
              <p:nvPr/>
            </p:nvGrpSpPr>
            <p:grpSpPr>
              <a:xfrm rot="10800000">
                <a:off x="5314549" y="395586"/>
                <a:ext cx="3493047" cy="4375061"/>
                <a:chOff x="697175" y="461850"/>
                <a:chExt cx="1672675" cy="2098250"/>
              </a:xfrm>
            </p:grpSpPr>
            <p:sp>
              <p:nvSpPr>
                <p:cNvPr id="5202" name="Google Shape;5202;p47"/>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7"/>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7"/>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7"/>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7"/>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7"/>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7"/>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7"/>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7"/>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7"/>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7"/>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7"/>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7"/>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7"/>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7"/>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7"/>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7"/>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7"/>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7"/>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7"/>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7"/>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7"/>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7"/>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7"/>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7"/>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7"/>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7"/>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7"/>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7"/>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7"/>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7"/>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7"/>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7"/>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7"/>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7"/>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7"/>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7"/>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7"/>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7"/>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7"/>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7"/>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7"/>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7"/>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7"/>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7"/>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7"/>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7"/>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7"/>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7"/>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7"/>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7"/>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7"/>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7"/>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7"/>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7"/>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7"/>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7"/>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7"/>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7"/>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7"/>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7"/>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7"/>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7"/>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7"/>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7"/>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7"/>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7"/>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7"/>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7"/>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7"/>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7"/>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7"/>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7"/>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7"/>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7"/>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7"/>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7"/>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7"/>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7"/>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7"/>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47"/>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7"/>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47"/>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47"/>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47"/>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47"/>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47"/>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47"/>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47"/>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7"/>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7"/>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7"/>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47"/>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47"/>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7"/>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7"/>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7"/>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47"/>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47"/>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7"/>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7"/>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7"/>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47"/>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47"/>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7"/>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7"/>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7"/>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47"/>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47"/>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7"/>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7"/>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7"/>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47"/>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47"/>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7"/>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7"/>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7"/>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47"/>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47"/>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7"/>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7"/>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7"/>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47"/>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47"/>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47"/>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7"/>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7"/>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7"/>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47"/>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7"/>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7"/>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7"/>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7"/>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47"/>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7"/>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7"/>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7"/>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7"/>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47"/>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47"/>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7"/>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7"/>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7"/>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47"/>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47"/>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7"/>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7"/>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7"/>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47"/>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47"/>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7"/>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7"/>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7"/>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47"/>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47"/>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7"/>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7"/>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7"/>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47"/>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47"/>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7"/>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7"/>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7"/>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47"/>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47"/>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7"/>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7"/>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7"/>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47"/>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47"/>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7"/>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7"/>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7"/>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47"/>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47"/>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47"/>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47"/>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47"/>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47"/>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47"/>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47"/>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47"/>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47"/>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47"/>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47"/>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47"/>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47"/>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47"/>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47"/>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47"/>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47"/>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47"/>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47"/>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47"/>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47"/>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47"/>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47"/>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47"/>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7"/>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7"/>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7"/>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7"/>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7"/>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7"/>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7"/>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7"/>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7"/>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7"/>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47"/>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7"/>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47"/>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47"/>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47"/>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47"/>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47"/>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47"/>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47"/>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47"/>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7"/>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47"/>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47"/>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47"/>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7"/>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47"/>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47"/>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47"/>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47"/>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7"/>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47"/>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47"/>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7"/>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7"/>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7"/>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7"/>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7"/>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7"/>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7"/>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7"/>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47"/>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47"/>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7"/>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7"/>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47"/>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47"/>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7"/>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7"/>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47"/>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47"/>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7"/>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7"/>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7"/>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7"/>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7"/>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7"/>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7"/>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7"/>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7"/>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7"/>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7"/>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7"/>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7"/>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7"/>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7"/>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7"/>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7"/>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7"/>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7"/>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7"/>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7"/>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7"/>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7"/>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7"/>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7"/>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7"/>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7"/>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7"/>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7"/>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6" name="Google Shape;5486;p47"/>
            <p:cNvGrpSpPr/>
            <p:nvPr/>
          </p:nvGrpSpPr>
          <p:grpSpPr>
            <a:xfrm>
              <a:off x="7811021" y="3410212"/>
              <a:ext cx="491637" cy="986062"/>
              <a:chOff x="4225370" y="-782119"/>
              <a:chExt cx="299250" cy="600196"/>
            </a:xfrm>
          </p:grpSpPr>
          <p:sp>
            <p:nvSpPr>
              <p:cNvPr id="5487" name="Google Shape;5487;p47"/>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7"/>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7"/>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7"/>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7"/>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7"/>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7"/>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7"/>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7"/>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7"/>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7"/>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7"/>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47"/>
            <p:cNvGrpSpPr/>
            <p:nvPr/>
          </p:nvGrpSpPr>
          <p:grpSpPr>
            <a:xfrm>
              <a:off x="6459400" y="1053677"/>
              <a:ext cx="364101" cy="822618"/>
              <a:chOff x="-4142100" y="577427"/>
              <a:chExt cx="364101" cy="822618"/>
            </a:xfrm>
          </p:grpSpPr>
          <p:sp>
            <p:nvSpPr>
              <p:cNvPr id="5500" name="Google Shape;5500;p47"/>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7"/>
              <p:cNvSpPr/>
              <p:nvPr/>
            </p:nvSpPr>
            <p:spPr>
              <a:xfrm>
                <a:off x="-4000624" y="1210749"/>
                <a:ext cx="9076" cy="31651"/>
              </a:xfrm>
              <a:custGeom>
                <a:avLst/>
                <a:gdLst/>
                <a:ahLst/>
                <a:cxnLst/>
                <a:rect l="l" t="t" r="r" b="b"/>
                <a:pathLst>
                  <a:path w="119" h="415" extrusionOk="0">
                    <a:moveTo>
                      <a:pt x="1" y="1"/>
                    </a:moveTo>
                    <a:lnTo>
                      <a:pt x="1" y="343"/>
                    </a:lnTo>
                    <a:lnTo>
                      <a:pt x="119" y="414"/>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7"/>
              <p:cNvSpPr/>
              <p:nvPr/>
            </p:nvSpPr>
            <p:spPr>
              <a:xfrm>
                <a:off x="-4015954" y="1219825"/>
                <a:ext cx="10906" cy="30660"/>
              </a:xfrm>
              <a:custGeom>
                <a:avLst/>
                <a:gdLst/>
                <a:ahLst/>
                <a:cxnLst/>
                <a:rect l="l" t="t" r="r" b="b"/>
                <a:pathLst>
                  <a:path w="143" h="402" extrusionOk="0">
                    <a:moveTo>
                      <a:pt x="1" y="0"/>
                    </a:moveTo>
                    <a:lnTo>
                      <a:pt x="1" y="319"/>
                    </a:lnTo>
                    <a:lnTo>
                      <a:pt x="143" y="402"/>
                    </a:lnTo>
                    <a:lnTo>
                      <a:pt x="143"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7"/>
              <p:cNvSpPr/>
              <p:nvPr/>
            </p:nvSpPr>
            <p:spPr>
              <a:xfrm>
                <a:off x="-4005124" y="1216164"/>
                <a:ext cx="14491" cy="183881"/>
              </a:xfrm>
              <a:custGeom>
                <a:avLst/>
                <a:gdLst/>
                <a:ahLst/>
                <a:cxnLst/>
                <a:rect l="l" t="t" r="r" b="b"/>
                <a:pathLst>
                  <a:path w="190" h="2411" extrusionOk="0">
                    <a:moveTo>
                      <a:pt x="178" y="1"/>
                    </a:moveTo>
                    <a:lnTo>
                      <a:pt x="1" y="119"/>
                    </a:lnTo>
                    <a:lnTo>
                      <a:pt x="1" y="450"/>
                    </a:lnTo>
                    <a:lnTo>
                      <a:pt x="1" y="2411"/>
                    </a:lnTo>
                    <a:lnTo>
                      <a:pt x="190" y="2304"/>
                    </a:lnTo>
                    <a:lnTo>
                      <a:pt x="178" y="343"/>
                    </a:lnTo>
                    <a:lnTo>
                      <a:pt x="17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7"/>
              <p:cNvSpPr/>
              <p:nvPr/>
            </p:nvSpPr>
            <p:spPr>
              <a:xfrm>
                <a:off x="-4015954" y="1210749"/>
                <a:ext cx="24406" cy="14491"/>
              </a:xfrm>
              <a:custGeom>
                <a:avLst/>
                <a:gdLst/>
                <a:ahLst/>
                <a:cxnLst/>
                <a:rect l="l" t="t" r="r" b="b"/>
                <a:pathLst>
                  <a:path w="320" h="190" extrusionOk="0">
                    <a:moveTo>
                      <a:pt x="202" y="1"/>
                    </a:moveTo>
                    <a:lnTo>
                      <a:pt x="1" y="119"/>
                    </a:lnTo>
                    <a:lnTo>
                      <a:pt x="143" y="190"/>
                    </a:lnTo>
                    <a:lnTo>
                      <a:pt x="320" y="72"/>
                    </a:lnTo>
                    <a:lnTo>
                      <a:pt x="202"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7"/>
              <p:cNvSpPr/>
              <p:nvPr/>
            </p:nvSpPr>
            <p:spPr>
              <a:xfrm>
                <a:off x="-4030369" y="1054936"/>
                <a:ext cx="53235" cy="30660"/>
              </a:xfrm>
              <a:custGeom>
                <a:avLst/>
                <a:gdLst/>
                <a:ahLst/>
                <a:cxnLst/>
                <a:rect l="l" t="t" r="r" b="b"/>
                <a:pathLst>
                  <a:path w="698" h="402" extrusionOk="0">
                    <a:moveTo>
                      <a:pt x="568" y="0"/>
                    </a:moveTo>
                    <a:lnTo>
                      <a:pt x="1" y="331"/>
                    </a:lnTo>
                    <a:lnTo>
                      <a:pt x="119" y="402"/>
                    </a:lnTo>
                    <a:lnTo>
                      <a:pt x="698" y="83"/>
                    </a:lnTo>
                    <a:lnTo>
                      <a:pt x="568" y="0"/>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7"/>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7"/>
              <p:cNvSpPr/>
              <p:nvPr/>
            </p:nvSpPr>
            <p:spPr>
              <a:xfrm>
                <a:off x="-4021369" y="1061189"/>
                <a:ext cx="44235" cy="189296"/>
              </a:xfrm>
              <a:custGeom>
                <a:avLst/>
                <a:gdLst/>
                <a:ahLst/>
                <a:cxnLst/>
                <a:rect l="l" t="t" r="r" b="b"/>
                <a:pathLst>
                  <a:path w="580" h="2482" extrusionOk="0">
                    <a:moveTo>
                      <a:pt x="580" y="1"/>
                    </a:moveTo>
                    <a:lnTo>
                      <a:pt x="1" y="320"/>
                    </a:lnTo>
                    <a:lnTo>
                      <a:pt x="13" y="2458"/>
                    </a:lnTo>
                    <a:lnTo>
                      <a:pt x="214" y="2482"/>
                    </a:lnTo>
                    <a:lnTo>
                      <a:pt x="214" y="2151"/>
                    </a:lnTo>
                    <a:lnTo>
                      <a:pt x="391" y="2033"/>
                    </a:lnTo>
                    <a:lnTo>
                      <a:pt x="391" y="2375"/>
                    </a:lnTo>
                    <a:lnTo>
                      <a:pt x="580" y="2139"/>
                    </a:lnTo>
                    <a:lnTo>
                      <a:pt x="58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7"/>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7"/>
              <p:cNvSpPr/>
              <p:nvPr/>
            </p:nvSpPr>
            <p:spPr>
              <a:xfrm>
                <a:off x="-3901477" y="1153091"/>
                <a:ext cx="9991" cy="30736"/>
              </a:xfrm>
              <a:custGeom>
                <a:avLst/>
                <a:gdLst/>
                <a:ahLst/>
                <a:cxnLst/>
                <a:rect l="l" t="t" r="r" b="b"/>
                <a:pathLst>
                  <a:path w="131" h="403" extrusionOk="0">
                    <a:moveTo>
                      <a:pt x="0" y="1"/>
                    </a:moveTo>
                    <a:lnTo>
                      <a:pt x="0" y="332"/>
                    </a:lnTo>
                    <a:lnTo>
                      <a:pt x="130" y="402"/>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7"/>
              <p:cNvSpPr/>
              <p:nvPr/>
            </p:nvSpPr>
            <p:spPr>
              <a:xfrm>
                <a:off x="-3915053" y="1161252"/>
                <a:ext cx="9152" cy="31575"/>
              </a:xfrm>
              <a:custGeom>
                <a:avLst/>
                <a:gdLst/>
                <a:ahLst/>
                <a:cxnLst/>
                <a:rect l="l" t="t" r="r" b="b"/>
                <a:pathLst>
                  <a:path w="120" h="414" extrusionOk="0">
                    <a:moveTo>
                      <a:pt x="1" y="0"/>
                    </a:moveTo>
                    <a:lnTo>
                      <a:pt x="1" y="343"/>
                    </a:lnTo>
                    <a:lnTo>
                      <a:pt x="119" y="414"/>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7"/>
              <p:cNvSpPr/>
              <p:nvPr/>
            </p:nvSpPr>
            <p:spPr>
              <a:xfrm>
                <a:off x="-3905977" y="1158506"/>
                <a:ext cx="14491" cy="183881"/>
              </a:xfrm>
              <a:custGeom>
                <a:avLst/>
                <a:gdLst/>
                <a:ahLst/>
                <a:cxnLst/>
                <a:rect l="l" t="t" r="r" b="b"/>
                <a:pathLst>
                  <a:path w="190" h="2411" extrusionOk="0">
                    <a:moveTo>
                      <a:pt x="189" y="1"/>
                    </a:moveTo>
                    <a:lnTo>
                      <a:pt x="0" y="107"/>
                    </a:lnTo>
                    <a:lnTo>
                      <a:pt x="0" y="450"/>
                    </a:lnTo>
                    <a:lnTo>
                      <a:pt x="12" y="2411"/>
                    </a:lnTo>
                    <a:lnTo>
                      <a:pt x="189" y="2292"/>
                    </a:lnTo>
                    <a:lnTo>
                      <a:pt x="189" y="331"/>
                    </a:lnTo>
                    <a:lnTo>
                      <a:pt x="18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7"/>
              <p:cNvSpPr/>
              <p:nvPr/>
            </p:nvSpPr>
            <p:spPr>
              <a:xfrm>
                <a:off x="-3915053" y="1153091"/>
                <a:ext cx="23567" cy="13652"/>
              </a:xfrm>
              <a:custGeom>
                <a:avLst/>
                <a:gdLst/>
                <a:ahLst/>
                <a:cxnLst/>
                <a:rect l="l" t="t" r="r" b="b"/>
                <a:pathLst>
                  <a:path w="309" h="179" extrusionOk="0">
                    <a:moveTo>
                      <a:pt x="178" y="1"/>
                    </a:moveTo>
                    <a:lnTo>
                      <a:pt x="1" y="107"/>
                    </a:lnTo>
                    <a:lnTo>
                      <a:pt x="119" y="178"/>
                    </a:lnTo>
                    <a:lnTo>
                      <a:pt x="308" y="72"/>
                    </a:lnTo>
                    <a:lnTo>
                      <a:pt x="178"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7"/>
              <p:cNvSpPr/>
              <p:nvPr/>
            </p:nvSpPr>
            <p:spPr>
              <a:xfrm>
                <a:off x="-3931221" y="998117"/>
                <a:ext cx="53235" cy="29821"/>
              </a:xfrm>
              <a:custGeom>
                <a:avLst/>
                <a:gdLst/>
                <a:ahLst/>
                <a:cxnLst/>
                <a:rect l="l" t="t" r="r" b="b"/>
                <a:pathLst>
                  <a:path w="698" h="391" extrusionOk="0">
                    <a:moveTo>
                      <a:pt x="567" y="1"/>
                    </a:moveTo>
                    <a:lnTo>
                      <a:pt x="0" y="320"/>
                    </a:lnTo>
                    <a:lnTo>
                      <a:pt x="130" y="391"/>
                    </a:lnTo>
                    <a:lnTo>
                      <a:pt x="697" y="72"/>
                    </a:lnTo>
                    <a:lnTo>
                      <a:pt x="56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7"/>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7"/>
              <p:cNvSpPr/>
              <p:nvPr/>
            </p:nvSpPr>
            <p:spPr>
              <a:xfrm>
                <a:off x="-3921307" y="1003532"/>
                <a:ext cx="44235" cy="189296"/>
              </a:xfrm>
              <a:custGeom>
                <a:avLst/>
                <a:gdLst/>
                <a:ahLst/>
                <a:cxnLst/>
                <a:rect l="l" t="t" r="r" b="b"/>
                <a:pathLst>
                  <a:path w="580" h="2482" extrusionOk="0">
                    <a:moveTo>
                      <a:pt x="567" y="1"/>
                    </a:moveTo>
                    <a:lnTo>
                      <a:pt x="0" y="320"/>
                    </a:lnTo>
                    <a:lnTo>
                      <a:pt x="0" y="2446"/>
                    </a:lnTo>
                    <a:lnTo>
                      <a:pt x="201" y="2482"/>
                    </a:lnTo>
                    <a:lnTo>
                      <a:pt x="201" y="2139"/>
                    </a:lnTo>
                    <a:lnTo>
                      <a:pt x="390" y="2033"/>
                    </a:lnTo>
                    <a:lnTo>
                      <a:pt x="390" y="2363"/>
                    </a:lnTo>
                    <a:lnTo>
                      <a:pt x="579" y="2127"/>
                    </a:lnTo>
                    <a:lnTo>
                      <a:pt x="567"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7"/>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7"/>
              <p:cNvSpPr/>
              <p:nvPr/>
            </p:nvSpPr>
            <p:spPr>
              <a:xfrm>
                <a:off x="-3814151" y="1102679"/>
                <a:ext cx="9152" cy="30660"/>
              </a:xfrm>
              <a:custGeom>
                <a:avLst/>
                <a:gdLst/>
                <a:ahLst/>
                <a:cxnLst/>
                <a:rect l="l" t="t" r="r" b="b"/>
                <a:pathLst>
                  <a:path w="120" h="402" extrusionOk="0">
                    <a:moveTo>
                      <a:pt x="1" y="0"/>
                    </a:moveTo>
                    <a:lnTo>
                      <a:pt x="1" y="319"/>
                    </a:lnTo>
                    <a:lnTo>
                      <a:pt x="119" y="402"/>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7"/>
              <p:cNvSpPr/>
              <p:nvPr/>
            </p:nvSpPr>
            <p:spPr>
              <a:xfrm>
                <a:off x="-3828566" y="1110763"/>
                <a:ext cx="9991" cy="29821"/>
              </a:xfrm>
              <a:custGeom>
                <a:avLst/>
                <a:gdLst/>
                <a:ahLst/>
                <a:cxnLst/>
                <a:rect l="l" t="t" r="r" b="b"/>
                <a:pathLst>
                  <a:path w="131" h="391" extrusionOk="0">
                    <a:moveTo>
                      <a:pt x="1" y="1"/>
                    </a:moveTo>
                    <a:lnTo>
                      <a:pt x="1" y="320"/>
                    </a:lnTo>
                    <a:lnTo>
                      <a:pt x="131" y="390"/>
                    </a:lnTo>
                    <a:lnTo>
                      <a:pt x="131"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7"/>
              <p:cNvSpPr/>
              <p:nvPr/>
            </p:nvSpPr>
            <p:spPr>
              <a:xfrm>
                <a:off x="-3818651" y="1108094"/>
                <a:ext cx="14491" cy="183881"/>
              </a:xfrm>
              <a:custGeom>
                <a:avLst/>
                <a:gdLst/>
                <a:ahLst/>
                <a:cxnLst/>
                <a:rect l="l" t="t" r="r" b="b"/>
                <a:pathLst>
                  <a:path w="190" h="2411" extrusionOk="0">
                    <a:moveTo>
                      <a:pt x="178" y="0"/>
                    </a:moveTo>
                    <a:lnTo>
                      <a:pt x="1" y="107"/>
                    </a:lnTo>
                    <a:lnTo>
                      <a:pt x="1" y="425"/>
                    </a:lnTo>
                    <a:lnTo>
                      <a:pt x="13" y="2410"/>
                    </a:lnTo>
                    <a:lnTo>
                      <a:pt x="190" y="2292"/>
                    </a:lnTo>
                    <a:lnTo>
                      <a:pt x="178" y="331"/>
                    </a:lnTo>
                    <a:lnTo>
                      <a:pt x="17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7"/>
              <p:cNvSpPr/>
              <p:nvPr/>
            </p:nvSpPr>
            <p:spPr>
              <a:xfrm>
                <a:off x="-3828566" y="1102679"/>
                <a:ext cx="23567" cy="13576"/>
              </a:xfrm>
              <a:custGeom>
                <a:avLst/>
                <a:gdLst/>
                <a:ahLst/>
                <a:cxnLst/>
                <a:rect l="l" t="t" r="r" b="b"/>
                <a:pathLst>
                  <a:path w="309" h="178" extrusionOk="0">
                    <a:moveTo>
                      <a:pt x="190" y="0"/>
                    </a:moveTo>
                    <a:lnTo>
                      <a:pt x="1" y="107"/>
                    </a:lnTo>
                    <a:lnTo>
                      <a:pt x="131" y="178"/>
                    </a:lnTo>
                    <a:lnTo>
                      <a:pt x="308" y="71"/>
                    </a:lnTo>
                    <a:lnTo>
                      <a:pt x="190"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7"/>
              <p:cNvSpPr/>
              <p:nvPr/>
            </p:nvSpPr>
            <p:spPr>
              <a:xfrm>
                <a:off x="-3842980" y="946789"/>
                <a:ext cx="52396" cy="30736"/>
              </a:xfrm>
              <a:custGeom>
                <a:avLst/>
                <a:gdLst/>
                <a:ahLst/>
                <a:cxnLst/>
                <a:rect l="l" t="t" r="r" b="b"/>
                <a:pathLst>
                  <a:path w="687" h="403" extrusionOk="0">
                    <a:moveTo>
                      <a:pt x="556" y="1"/>
                    </a:moveTo>
                    <a:lnTo>
                      <a:pt x="1" y="331"/>
                    </a:lnTo>
                    <a:lnTo>
                      <a:pt x="131" y="402"/>
                    </a:lnTo>
                    <a:lnTo>
                      <a:pt x="686" y="83"/>
                    </a:lnTo>
                    <a:lnTo>
                      <a:pt x="556"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7"/>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7"/>
              <p:cNvSpPr/>
              <p:nvPr/>
            </p:nvSpPr>
            <p:spPr>
              <a:xfrm>
                <a:off x="-3833066" y="953119"/>
                <a:ext cx="42481" cy="187466"/>
              </a:xfrm>
              <a:custGeom>
                <a:avLst/>
                <a:gdLst/>
                <a:ahLst/>
                <a:cxnLst/>
                <a:rect l="l" t="t" r="r" b="b"/>
                <a:pathLst>
                  <a:path w="557" h="2458" extrusionOk="0">
                    <a:moveTo>
                      <a:pt x="556" y="0"/>
                    </a:moveTo>
                    <a:lnTo>
                      <a:pt x="1" y="319"/>
                    </a:lnTo>
                    <a:lnTo>
                      <a:pt x="1" y="2446"/>
                    </a:lnTo>
                    <a:lnTo>
                      <a:pt x="190" y="2457"/>
                    </a:lnTo>
                    <a:lnTo>
                      <a:pt x="190" y="2139"/>
                    </a:lnTo>
                    <a:lnTo>
                      <a:pt x="367" y="2032"/>
                    </a:lnTo>
                    <a:lnTo>
                      <a:pt x="367" y="2363"/>
                    </a:lnTo>
                    <a:lnTo>
                      <a:pt x="556" y="2127"/>
                    </a:lnTo>
                    <a:lnTo>
                      <a:pt x="556"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7"/>
              <p:cNvSpPr/>
              <p:nvPr/>
            </p:nvSpPr>
            <p:spPr>
              <a:xfrm>
                <a:off x="-4142100" y="829642"/>
                <a:ext cx="85725" cy="368601"/>
              </a:xfrm>
              <a:custGeom>
                <a:avLst/>
                <a:gdLst/>
                <a:ahLst/>
                <a:cxnLst/>
                <a:rect l="l" t="t" r="r" b="b"/>
                <a:pathLst>
                  <a:path w="1124" h="4833" extrusionOk="0">
                    <a:moveTo>
                      <a:pt x="1" y="1"/>
                    </a:moveTo>
                    <a:lnTo>
                      <a:pt x="25" y="4183"/>
                    </a:lnTo>
                    <a:lnTo>
                      <a:pt x="1123" y="4833"/>
                    </a:lnTo>
                    <a:lnTo>
                      <a:pt x="1111" y="639"/>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7"/>
              <p:cNvSpPr/>
              <p:nvPr/>
            </p:nvSpPr>
            <p:spPr>
              <a:xfrm>
                <a:off x="-4110525" y="847718"/>
                <a:ext cx="16321" cy="328027"/>
              </a:xfrm>
              <a:custGeom>
                <a:avLst/>
                <a:gdLst/>
                <a:ahLst/>
                <a:cxnLst/>
                <a:rect l="l" t="t" r="r" b="b"/>
                <a:pathLst>
                  <a:path w="214" h="4301" extrusionOk="0">
                    <a:moveTo>
                      <a:pt x="0" y="0"/>
                    </a:moveTo>
                    <a:lnTo>
                      <a:pt x="0" y="4182"/>
                    </a:lnTo>
                    <a:lnTo>
                      <a:pt x="213" y="4300"/>
                    </a:lnTo>
                    <a:lnTo>
                      <a:pt x="213" y="118"/>
                    </a:lnTo>
                    <a:lnTo>
                      <a:pt x="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7"/>
              <p:cNvSpPr/>
              <p:nvPr/>
            </p:nvSpPr>
            <p:spPr>
              <a:xfrm>
                <a:off x="-4142100" y="669329"/>
                <a:ext cx="363186" cy="209049"/>
              </a:xfrm>
              <a:custGeom>
                <a:avLst/>
                <a:gdLst/>
                <a:ahLst/>
                <a:cxnLst/>
                <a:rect l="l" t="t" r="r" b="b"/>
                <a:pathLst>
                  <a:path w="4762" h="2741" extrusionOk="0">
                    <a:moveTo>
                      <a:pt x="3651" y="0"/>
                    </a:moveTo>
                    <a:lnTo>
                      <a:pt x="1" y="2103"/>
                    </a:lnTo>
                    <a:lnTo>
                      <a:pt x="1111" y="2741"/>
                    </a:lnTo>
                    <a:lnTo>
                      <a:pt x="4762" y="650"/>
                    </a:lnTo>
                    <a:lnTo>
                      <a:pt x="365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7"/>
              <p:cNvSpPr/>
              <p:nvPr/>
            </p:nvSpPr>
            <p:spPr>
              <a:xfrm>
                <a:off x="-4110525" y="688243"/>
                <a:ext cx="294698" cy="168551"/>
              </a:xfrm>
              <a:custGeom>
                <a:avLst/>
                <a:gdLst/>
                <a:ahLst/>
                <a:cxnLst/>
                <a:rect l="l" t="t" r="r" b="b"/>
                <a:pathLst>
                  <a:path w="3864" h="2210" extrusionOk="0">
                    <a:moveTo>
                      <a:pt x="3651" y="0"/>
                    </a:moveTo>
                    <a:lnTo>
                      <a:pt x="0" y="2091"/>
                    </a:lnTo>
                    <a:lnTo>
                      <a:pt x="213" y="2209"/>
                    </a:lnTo>
                    <a:lnTo>
                      <a:pt x="3863" y="107"/>
                    </a:lnTo>
                    <a:lnTo>
                      <a:pt x="365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7"/>
              <p:cNvSpPr/>
              <p:nvPr/>
            </p:nvSpPr>
            <p:spPr>
              <a:xfrm>
                <a:off x="-4057367" y="718826"/>
                <a:ext cx="279368" cy="479418"/>
              </a:xfrm>
              <a:custGeom>
                <a:avLst/>
                <a:gdLst/>
                <a:ahLst/>
                <a:cxnLst/>
                <a:rect l="l" t="t" r="r" b="b"/>
                <a:pathLst>
                  <a:path w="3663" h="6286" extrusionOk="0">
                    <a:moveTo>
                      <a:pt x="3651" y="1"/>
                    </a:moveTo>
                    <a:lnTo>
                      <a:pt x="0" y="2092"/>
                    </a:lnTo>
                    <a:lnTo>
                      <a:pt x="12" y="6286"/>
                    </a:lnTo>
                    <a:lnTo>
                      <a:pt x="3663" y="4171"/>
                    </a:lnTo>
                    <a:lnTo>
                      <a:pt x="365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7"/>
              <p:cNvSpPr/>
              <p:nvPr/>
            </p:nvSpPr>
            <p:spPr>
              <a:xfrm>
                <a:off x="-4049283" y="716157"/>
                <a:ext cx="59565" cy="18991"/>
              </a:xfrm>
              <a:custGeom>
                <a:avLst/>
                <a:gdLst/>
                <a:ahLst/>
                <a:cxnLst/>
                <a:rect l="l" t="t" r="r" b="b"/>
                <a:pathLst>
                  <a:path w="781" h="249" extrusionOk="0">
                    <a:moveTo>
                      <a:pt x="615" y="0"/>
                    </a:moveTo>
                    <a:cubicBezTo>
                      <a:pt x="450" y="95"/>
                      <a:pt x="290" y="142"/>
                      <a:pt x="163" y="142"/>
                    </a:cubicBezTo>
                    <a:cubicBezTo>
                      <a:pt x="99" y="142"/>
                      <a:pt x="44" y="130"/>
                      <a:pt x="1" y="107"/>
                    </a:cubicBezTo>
                    <a:lnTo>
                      <a:pt x="1" y="107"/>
                    </a:lnTo>
                    <a:lnTo>
                      <a:pt x="166" y="213"/>
                    </a:lnTo>
                    <a:cubicBezTo>
                      <a:pt x="209" y="237"/>
                      <a:pt x="263" y="249"/>
                      <a:pt x="325" y="249"/>
                    </a:cubicBezTo>
                    <a:cubicBezTo>
                      <a:pt x="450" y="249"/>
                      <a:pt x="607" y="201"/>
                      <a:pt x="780" y="107"/>
                    </a:cubicBezTo>
                    <a:lnTo>
                      <a:pt x="615" y="0"/>
                    </a:lnTo>
                    <a:close/>
                  </a:path>
                </a:pathLst>
              </a:custGeom>
              <a:solidFill>
                <a:srgbClr val="CDCDCD"/>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7"/>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7"/>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7"/>
              <p:cNvSpPr/>
              <p:nvPr/>
            </p:nvSpPr>
            <p:spPr>
              <a:xfrm>
                <a:off x="-4142100" y="739571"/>
                <a:ext cx="13652" cy="98309"/>
              </a:xfrm>
              <a:custGeom>
                <a:avLst/>
                <a:gdLst/>
                <a:ahLst/>
                <a:cxnLst/>
                <a:rect l="l" t="t" r="r" b="b"/>
                <a:pathLst>
                  <a:path w="179" h="1289" extrusionOk="0">
                    <a:moveTo>
                      <a:pt x="1" y="1"/>
                    </a:moveTo>
                    <a:lnTo>
                      <a:pt x="25" y="1182"/>
                    </a:lnTo>
                    <a:lnTo>
                      <a:pt x="178" y="1288"/>
                    </a:lnTo>
                    <a:lnTo>
                      <a:pt x="178" y="95"/>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7"/>
              <p:cNvSpPr/>
              <p:nvPr/>
            </p:nvSpPr>
            <p:spPr>
              <a:xfrm>
                <a:off x="-4128524" y="584596"/>
                <a:ext cx="278453" cy="252369"/>
              </a:xfrm>
              <a:custGeom>
                <a:avLst/>
                <a:gdLst/>
                <a:ahLst/>
                <a:cxnLst/>
                <a:rect l="l" t="t" r="r" b="b"/>
                <a:pathLst>
                  <a:path w="3651" h="3309" extrusionOk="0">
                    <a:moveTo>
                      <a:pt x="2276" y="576"/>
                    </a:moveTo>
                    <a:cubicBezTo>
                      <a:pt x="2451" y="576"/>
                      <a:pt x="2564" y="667"/>
                      <a:pt x="2564" y="839"/>
                    </a:cubicBezTo>
                    <a:cubicBezTo>
                      <a:pt x="2564" y="1147"/>
                      <a:pt x="2233" y="1572"/>
                      <a:pt x="1819" y="1820"/>
                    </a:cubicBezTo>
                    <a:cubicBezTo>
                      <a:pt x="1649" y="1920"/>
                      <a:pt x="1491" y="1969"/>
                      <a:pt x="1366" y="1969"/>
                    </a:cubicBezTo>
                    <a:cubicBezTo>
                      <a:pt x="1197" y="1969"/>
                      <a:pt x="1087" y="1879"/>
                      <a:pt x="1087" y="1702"/>
                    </a:cubicBezTo>
                    <a:cubicBezTo>
                      <a:pt x="1087" y="1383"/>
                      <a:pt x="1406" y="958"/>
                      <a:pt x="1819" y="721"/>
                    </a:cubicBezTo>
                    <a:cubicBezTo>
                      <a:pt x="1992" y="623"/>
                      <a:pt x="2150" y="576"/>
                      <a:pt x="2276" y="576"/>
                    </a:cubicBezTo>
                    <a:close/>
                    <a:moveTo>
                      <a:pt x="1819" y="1"/>
                    </a:moveTo>
                    <a:lnTo>
                      <a:pt x="0" y="2115"/>
                    </a:lnTo>
                    <a:lnTo>
                      <a:pt x="0" y="3308"/>
                    </a:lnTo>
                    <a:lnTo>
                      <a:pt x="3650" y="1206"/>
                    </a:lnTo>
                    <a:lnTo>
                      <a:pt x="3650" y="13"/>
                    </a:lnTo>
                    <a:lnTo>
                      <a:pt x="181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7"/>
              <p:cNvSpPr/>
              <p:nvPr/>
            </p:nvSpPr>
            <p:spPr>
              <a:xfrm>
                <a:off x="-4022208" y="778315"/>
                <a:ext cx="209049" cy="149637"/>
              </a:xfrm>
              <a:custGeom>
                <a:avLst/>
                <a:gdLst/>
                <a:ahLst/>
                <a:cxnLst/>
                <a:rect l="l" t="t" r="r" b="b"/>
                <a:pathLst>
                  <a:path w="2741" h="1962" extrusionOk="0">
                    <a:moveTo>
                      <a:pt x="2729" y="1"/>
                    </a:moveTo>
                    <a:lnTo>
                      <a:pt x="0" y="1584"/>
                    </a:lnTo>
                    <a:lnTo>
                      <a:pt x="12" y="1962"/>
                    </a:lnTo>
                    <a:lnTo>
                      <a:pt x="2741" y="379"/>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7"/>
              <p:cNvSpPr/>
              <p:nvPr/>
            </p:nvSpPr>
            <p:spPr>
              <a:xfrm>
                <a:off x="-4022208" y="829642"/>
                <a:ext cx="209049" cy="150552"/>
              </a:xfrm>
              <a:custGeom>
                <a:avLst/>
                <a:gdLst/>
                <a:ahLst/>
                <a:cxnLst/>
                <a:rect l="l" t="t" r="r" b="b"/>
                <a:pathLst>
                  <a:path w="2741" h="1974" extrusionOk="0">
                    <a:moveTo>
                      <a:pt x="2729" y="1"/>
                    </a:moveTo>
                    <a:lnTo>
                      <a:pt x="0" y="1584"/>
                    </a:lnTo>
                    <a:lnTo>
                      <a:pt x="12" y="1974"/>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7"/>
              <p:cNvSpPr/>
              <p:nvPr/>
            </p:nvSpPr>
            <p:spPr>
              <a:xfrm>
                <a:off x="-4022208" y="882801"/>
                <a:ext cx="209049" cy="149637"/>
              </a:xfrm>
              <a:custGeom>
                <a:avLst/>
                <a:gdLst/>
                <a:ahLst/>
                <a:cxnLst/>
                <a:rect l="l" t="t" r="r" b="b"/>
                <a:pathLst>
                  <a:path w="2741" h="1962" extrusionOk="0">
                    <a:moveTo>
                      <a:pt x="2729" y="1"/>
                    </a:moveTo>
                    <a:lnTo>
                      <a:pt x="0" y="1584"/>
                    </a:lnTo>
                    <a:lnTo>
                      <a:pt x="12" y="1962"/>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7"/>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7"/>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7"/>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7"/>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7"/>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7"/>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7"/>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7"/>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47"/>
            <p:cNvGrpSpPr/>
            <p:nvPr/>
          </p:nvGrpSpPr>
          <p:grpSpPr>
            <a:xfrm>
              <a:off x="6049017" y="3621184"/>
              <a:ext cx="304008" cy="564114"/>
              <a:chOff x="6058230" y="-2567239"/>
              <a:chExt cx="663194" cy="1230616"/>
            </a:xfrm>
          </p:grpSpPr>
          <p:sp>
            <p:nvSpPr>
              <p:cNvPr id="5546" name="Google Shape;5546;p47"/>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7"/>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7"/>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7"/>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7"/>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7"/>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7"/>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47"/>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7"/>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7"/>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7"/>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7"/>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7"/>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7"/>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7"/>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7"/>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7"/>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7"/>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7"/>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7"/>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7"/>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7"/>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7"/>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7"/>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7"/>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7"/>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7"/>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7"/>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7"/>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7"/>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7"/>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7"/>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7"/>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7"/>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47"/>
            <p:cNvGrpSpPr/>
            <p:nvPr/>
          </p:nvGrpSpPr>
          <p:grpSpPr>
            <a:xfrm>
              <a:off x="7798664" y="783526"/>
              <a:ext cx="516340" cy="1362905"/>
              <a:chOff x="9791151" y="-1806999"/>
              <a:chExt cx="516340" cy="1362905"/>
            </a:xfrm>
          </p:grpSpPr>
          <p:sp>
            <p:nvSpPr>
              <p:cNvPr id="5581" name="Google Shape;5581;p47"/>
              <p:cNvSpPr/>
              <p:nvPr/>
            </p:nvSpPr>
            <p:spPr>
              <a:xfrm>
                <a:off x="9970536" y="-837882"/>
                <a:ext cx="15684" cy="393788"/>
              </a:xfrm>
              <a:custGeom>
                <a:avLst/>
                <a:gdLst/>
                <a:ahLst/>
                <a:cxnLst/>
                <a:rect l="l" t="t" r="r" b="b"/>
                <a:pathLst>
                  <a:path w="96" h="2410" extrusionOk="0">
                    <a:moveTo>
                      <a:pt x="1" y="0"/>
                    </a:moveTo>
                    <a:lnTo>
                      <a:pt x="25" y="2363"/>
                    </a:lnTo>
                    <a:lnTo>
                      <a:pt x="95" y="2410"/>
                    </a:lnTo>
                    <a:lnTo>
                      <a:pt x="95"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7"/>
              <p:cNvSpPr/>
              <p:nvPr/>
            </p:nvSpPr>
            <p:spPr>
              <a:xfrm>
                <a:off x="9989978" y="-884287"/>
                <a:ext cx="15520" cy="44608"/>
              </a:xfrm>
              <a:custGeom>
                <a:avLst/>
                <a:gdLst/>
                <a:ahLst/>
                <a:cxnLst/>
                <a:rect l="l" t="t" r="r" b="b"/>
                <a:pathLst>
                  <a:path w="95" h="273" extrusionOk="0">
                    <a:moveTo>
                      <a:pt x="0" y="1"/>
                    </a:moveTo>
                    <a:lnTo>
                      <a:pt x="0" y="213"/>
                    </a:lnTo>
                    <a:lnTo>
                      <a:pt x="95" y="272"/>
                    </a:lnTo>
                    <a:lnTo>
                      <a:pt x="95" y="48"/>
                    </a:lnTo>
                    <a:lnTo>
                      <a:pt x="0"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7"/>
              <p:cNvSpPr/>
              <p:nvPr/>
            </p:nvSpPr>
            <p:spPr>
              <a:xfrm>
                <a:off x="9970536" y="-872686"/>
                <a:ext cx="15684" cy="42647"/>
              </a:xfrm>
              <a:custGeom>
                <a:avLst/>
                <a:gdLst/>
                <a:ahLst/>
                <a:cxnLst/>
                <a:rect l="l" t="t" r="r" b="b"/>
                <a:pathLst>
                  <a:path w="96" h="261" extrusionOk="0">
                    <a:moveTo>
                      <a:pt x="1" y="0"/>
                    </a:moveTo>
                    <a:lnTo>
                      <a:pt x="1" y="213"/>
                    </a:lnTo>
                    <a:lnTo>
                      <a:pt x="95" y="260"/>
                    </a:lnTo>
                    <a:lnTo>
                      <a:pt x="95" y="48"/>
                    </a:lnTo>
                    <a:lnTo>
                      <a:pt x="1"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7"/>
              <p:cNvSpPr/>
              <p:nvPr/>
            </p:nvSpPr>
            <p:spPr>
              <a:xfrm>
                <a:off x="9986057" y="-876608"/>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7"/>
              <p:cNvSpPr/>
              <p:nvPr/>
            </p:nvSpPr>
            <p:spPr>
              <a:xfrm>
                <a:off x="9970536" y="-884287"/>
                <a:ext cx="34962" cy="19444"/>
              </a:xfrm>
              <a:custGeom>
                <a:avLst/>
                <a:gdLst/>
                <a:ahLst/>
                <a:cxnLst/>
                <a:rect l="l" t="t" r="r" b="b"/>
                <a:pathLst>
                  <a:path w="214" h="119" extrusionOk="0">
                    <a:moveTo>
                      <a:pt x="119" y="1"/>
                    </a:moveTo>
                    <a:lnTo>
                      <a:pt x="1" y="71"/>
                    </a:lnTo>
                    <a:lnTo>
                      <a:pt x="95" y="119"/>
                    </a:lnTo>
                    <a:lnTo>
                      <a:pt x="214" y="48"/>
                    </a:lnTo>
                    <a:lnTo>
                      <a:pt x="119"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7"/>
              <p:cNvSpPr/>
              <p:nvPr/>
            </p:nvSpPr>
            <p:spPr>
              <a:xfrm>
                <a:off x="9951258" y="-1100464"/>
                <a:ext cx="73518" cy="42647"/>
              </a:xfrm>
              <a:custGeom>
                <a:avLst/>
                <a:gdLst/>
                <a:ahLst/>
                <a:cxnLst/>
                <a:rect l="l" t="t" r="r" b="b"/>
                <a:pathLst>
                  <a:path w="450" h="261" extrusionOk="0">
                    <a:moveTo>
                      <a:pt x="355" y="1"/>
                    </a:moveTo>
                    <a:lnTo>
                      <a:pt x="1" y="213"/>
                    </a:lnTo>
                    <a:lnTo>
                      <a:pt x="83" y="260"/>
                    </a:lnTo>
                    <a:lnTo>
                      <a:pt x="450" y="60"/>
                    </a:lnTo>
                    <a:lnTo>
                      <a:pt x="355"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7"/>
              <p:cNvSpPr/>
              <p:nvPr/>
            </p:nvSpPr>
            <p:spPr>
              <a:xfrm>
                <a:off x="9951258" y="-1065660"/>
                <a:ext cx="15684" cy="235619"/>
              </a:xfrm>
              <a:custGeom>
                <a:avLst/>
                <a:gdLst/>
                <a:ahLst/>
                <a:cxnLst/>
                <a:rect l="l" t="t" r="r" b="b"/>
                <a:pathLst>
                  <a:path w="96" h="1442" extrusionOk="0">
                    <a:moveTo>
                      <a:pt x="1" y="0"/>
                    </a:moveTo>
                    <a:lnTo>
                      <a:pt x="1" y="1382"/>
                    </a:lnTo>
                    <a:lnTo>
                      <a:pt x="95" y="1441"/>
                    </a:lnTo>
                    <a:lnTo>
                      <a:pt x="83"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7"/>
              <p:cNvSpPr/>
              <p:nvPr/>
            </p:nvSpPr>
            <p:spPr>
              <a:xfrm>
                <a:off x="9964818" y="-1090823"/>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47"/>
              <p:cNvSpPr/>
              <p:nvPr/>
            </p:nvSpPr>
            <p:spPr>
              <a:xfrm>
                <a:off x="10111529" y="-917130"/>
                <a:ext cx="13560" cy="393951"/>
              </a:xfrm>
              <a:custGeom>
                <a:avLst/>
                <a:gdLst/>
                <a:ahLst/>
                <a:cxnLst/>
                <a:rect l="l" t="t" r="r" b="b"/>
                <a:pathLst>
                  <a:path w="83" h="2411" extrusionOk="0">
                    <a:moveTo>
                      <a:pt x="0" y="1"/>
                    </a:moveTo>
                    <a:lnTo>
                      <a:pt x="0" y="2363"/>
                    </a:lnTo>
                    <a:lnTo>
                      <a:pt x="83" y="2411"/>
                    </a:lnTo>
                    <a:lnTo>
                      <a:pt x="71" y="48"/>
                    </a:lnTo>
                    <a:lnTo>
                      <a:pt x="0"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7"/>
              <p:cNvSpPr/>
              <p:nvPr/>
            </p:nvSpPr>
            <p:spPr>
              <a:xfrm>
                <a:off x="10130807" y="-963372"/>
                <a:ext cx="11763" cy="40686"/>
              </a:xfrm>
              <a:custGeom>
                <a:avLst/>
                <a:gdLst/>
                <a:ahLst/>
                <a:cxnLst/>
                <a:rect l="l" t="t" r="r" b="b"/>
                <a:pathLst>
                  <a:path w="72" h="249" extrusionOk="0">
                    <a:moveTo>
                      <a:pt x="0" y="0"/>
                    </a:moveTo>
                    <a:lnTo>
                      <a:pt x="0" y="213"/>
                    </a:lnTo>
                    <a:lnTo>
                      <a:pt x="71" y="248"/>
                    </a:lnTo>
                    <a:lnTo>
                      <a:pt x="71" y="48"/>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7"/>
              <p:cNvSpPr/>
              <p:nvPr/>
            </p:nvSpPr>
            <p:spPr>
              <a:xfrm>
                <a:off x="10111529" y="-953732"/>
                <a:ext cx="11763" cy="44608"/>
              </a:xfrm>
              <a:custGeom>
                <a:avLst/>
                <a:gdLst/>
                <a:ahLst/>
                <a:cxnLst/>
                <a:rect l="l" t="t" r="r" b="b"/>
                <a:pathLst>
                  <a:path w="72" h="273" extrusionOk="0">
                    <a:moveTo>
                      <a:pt x="0" y="0"/>
                    </a:moveTo>
                    <a:lnTo>
                      <a:pt x="0" y="225"/>
                    </a:lnTo>
                    <a:lnTo>
                      <a:pt x="71" y="272"/>
                    </a:lnTo>
                    <a:lnTo>
                      <a:pt x="71" y="59"/>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7"/>
              <p:cNvSpPr/>
              <p:nvPr/>
            </p:nvSpPr>
            <p:spPr>
              <a:xfrm>
                <a:off x="10123128" y="-955692"/>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7"/>
              <p:cNvSpPr/>
              <p:nvPr/>
            </p:nvSpPr>
            <p:spPr>
              <a:xfrm>
                <a:off x="10111529" y="-963372"/>
                <a:ext cx="31041" cy="19444"/>
              </a:xfrm>
              <a:custGeom>
                <a:avLst/>
                <a:gdLst/>
                <a:ahLst/>
                <a:cxnLst/>
                <a:rect l="l" t="t" r="r" b="b"/>
                <a:pathLst>
                  <a:path w="190" h="119" extrusionOk="0">
                    <a:moveTo>
                      <a:pt x="118" y="0"/>
                    </a:moveTo>
                    <a:lnTo>
                      <a:pt x="0" y="59"/>
                    </a:lnTo>
                    <a:lnTo>
                      <a:pt x="71" y="118"/>
                    </a:lnTo>
                    <a:lnTo>
                      <a:pt x="189" y="48"/>
                    </a:lnTo>
                    <a:lnTo>
                      <a:pt x="118"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7"/>
              <p:cNvSpPr/>
              <p:nvPr/>
            </p:nvSpPr>
            <p:spPr>
              <a:xfrm>
                <a:off x="10090290" y="-1179549"/>
                <a:ext cx="71557" cy="42647"/>
              </a:xfrm>
              <a:custGeom>
                <a:avLst/>
                <a:gdLst/>
                <a:ahLst/>
                <a:cxnLst/>
                <a:rect l="l" t="t" r="r" b="b"/>
                <a:pathLst>
                  <a:path w="438" h="261" extrusionOk="0">
                    <a:moveTo>
                      <a:pt x="367" y="0"/>
                    </a:moveTo>
                    <a:lnTo>
                      <a:pt x="0" y="201"/>
                    </a:lnTo>
                    <a:lnTo>
                      <a:pt x="83" y="260"/>
                    </a:lnTo>
                    <a:lnTo>
                      <a:pt x="437" y="36"/>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7"/>
              <p:cNvSpPr/>
              <p:nvPr/>
            </p:nvSpPr>
            <p:spPr>
              <a:xfrm>
                <a:off x="10090290" y="-1146705"/>
                <a:ext cx="13723" cy="233658"/>
              </a:xfrm>
              <a:custGeom>
                <a:avLst/>
                <a:gdLst/>
                <a:ahLst/>
                <a:cxnLst/>
                <a:rect l="l" t="t" r="r" b="b"/>
                <a:pathLst>
                  <a:path w="84" h="1430" extrusionOk="0">
                    <a:moveTo>
                      <a:pt x="0" y="0"/>
                    </a:moveTo>
                    <a:lnTo>
                      <a:pt x="0" y="1382"/>
                    </a:lnTo>
                    <a:lnTo>
                      <a:pt x="83" y="1429"/>
                    </a:lnTo>
                    <a:lnTo>
                      <a:pt x="83" y="59"/>
                    </a:lnTo>
                    <a:lnTo>
                      <a:pt x="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7"/>
              <p:cNvSpPr/>
              <p:nvPr/>
            </p:nvSpPr>
            <p:spPr>
              <a:xfrm>
                <a:off x="10103850" y="-1173830"/>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7"/>
              <p:cNvSpPr/>
              <p:nvPr/>
            </p:nvSpPr>
            <p:spPr>
              <a:xfrm>
                <a:off x="10231119" y="-986575"/>
                <a:ext cx="15684" cy="391991"/>
              </a:xfrm>
              <a:custGeom>
                <a:avLst/>
                <a:gdLst/>
                <a:ahLst/>
                <a:cxnLst/>
                <a:rect l="l" t="t" r="r" b="b"/>
                <a:pathLst>
                  <a:path w="96" h="2399" extrusionOk="0">
                    <a:moveTo>
                      <a:pt x="1" y="1"/>
                    </a:moveTo>
                    <a:lnTo>
                      <a:pt x="1" y="2340"/>
                    </a:lnTo>
                    <a:lnTo>
                      <a:pt x="95" y="2399"/>
                    </a:lnTo>
                    <a:lnTo>
                      <a:pt x="95"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7"/>
              <p:cNvSpPr/>
              <p:nvPr/>
            </p:nvSpPr>
            <p:spPr>
              <a:xfrm>
                <a:off x="10250397" y="-1034777"/>
                <a:ext cx="15684" cy="42647"/>
              </a:xfrm>
              <a:custGeom>
                <a:avLst/>
                <a:gdLst/>
                <a:ahLst/>
                <a:cxnLst/>
                <a:rect l="l" t="t" r="r" b="b"/>
                <a:pathLst>
                  <a:path w="96" h="261" extrusionOk="0">
                    <a:moveTo>
                      <a:pt x="1" y="0"/>
                    </a:moveTo>
                    <a:lnTo>
                      <a:pt x="1" y="213"/>
                    </a:lnTo>
                    <a:lnTo>
                      <a:pt x="95" y="260"/>
                    </a:lnTo>
                    <a:lnTo>
                      <a:pt x="95" y="59"/>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7"/>
              <p:cNvSpPr/>
              <p:nvPr/>
            </p:nvSpPr>
            <p:spPr>
              <a:xfrm>
                <a:off x="10231119" y="-1023176"/>
                <a:ext cx="15684" cy="42483"/>
              </a:xfrm>
              <a:custGeom>
                <a:avLst/>
                <a:gdLst/>
                <a:ahLst/>
                <a:cxnLst/>
                <a:rect l="l" t="t" r="r" b="b"/>
                <a:pathLst>
                  <a:path w="96" h="260" extrusionOk="0">
                    <a:moveTo>
                      <a:pt x="1" y="0"/>
                    </a:moveTo>
                    <a:lnTo>
                      <a:pt x="1" y="225"/>
                    </a:lnTo>
                    <a:lnTo>
                      <a:pt x="95" y="260"/>
                    </a:lnTo>
                    <a:lnTo>
                      <a:pt x="83" y="35"/>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7"/>
              <p:cNvSpPr/>
              <p:nvPr/>
            </p:nvSpPr>
            <p:spPr>
              <a:xfrm>
                <a:off x="10244679" y="-1025137"/>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7"/>
              <p:cNvSpPr/>
              <p:nvPr/>
            </p:nvSpPr>
            <p:spPr>
              <a:xfrm>
                <a:off x="10231119" y="-1034777"/>
                <a:ext cx="34962" cy="17484"/>
              </a:xfrm>
              <a:custGeom>
                <a:avLst/>
                <a:gdLst/>
                <a:ahLst/>
                <a:cxnLst/>
                <a:rect l="l" t="t" r="r" b="b"/>
                <a:pathLst>
                  <a:path w="214" h="107" extrusionOk="0">
                    <a:moveTo>
                      <a:pt x="119" y="0"/>
                    </a:moveTo>
                    <a:lnTo>
                      <a:pt x="1" y="71"/>
                    </a:lnTo>
                    <a:lnTo>
                      <a:pt x="83" y="106"/>
                    </a:lnTo>
                    <a:lnTo>
                      <a:pt x="213" y="59"/>
                    </a:lnTo>
                    <a:lnTo>
                      <a:pt x="119"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7"/>
              <p:cNvSpPr/>
              <p:nvPr/>
            </p:nvSpPr>
            <p:spPr>
              <a:xfrm>
                <a:off x="10209880" y="-1250954"/>
                <a:ext cx="75478" cy="40686"/>
              </a:xfrm>
              <a:custGeom>
                <a:avLst/>
                <a:gdLst/>
                <a:ahLst/>
                <a:cxnLst/>
                <a:rect l="l" t="t" r="r" b="b"/>
                <a:pathLst>
                  <a:path w="462" h="249" extrusionOk="0">
                    <a:moveTo>
                      <a:pt x="367" y="0"/>
                    </a:moveTo>
                    <a:lnTo>
                      <a:pt x="1" y="213"/>
                    </a:lnTo>
                    <a:lnTo>
                      <a:pt x="83" y="248"/>
                    </a:lnTo>
                    <a:lnTo>
                      <a:pt x="461" y="47"/>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7"/>
              <p:cNvSpPr/>
              <p:nvPr/>
            </p:nvSpPr>
            <p:spPr>
              <a:xfrm>
                <a:off x="10209880" y="-1216313"/>
                <a:ext cx="13723" cy="233822"/>
              </a:xfrm>
              <a:custGeom>
                <a:avLst/>
                <a:gdLst/>
                <a:ahLst/>
                <a:cxnLst/>
                <a:rect l="l" t="t" r="r" b="b"/>
                <a:pathLst>
                  <a:path w="84" h="1431" extrusionOk="0">
                    <a:moveTo>
                      <a:pt x="1" y="1"/>
                    </a:moveTo>
                    <a:lnTo>
                      <a:pt x="13" y="1383"/>
                    </a:lnTo>
                    <a:lnTo>
                      <a:pt x="83" y="1430"/>
                    </a:lnTo>
                    <a:lnTo>
                      <a:pt x="83"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7"/>
              <p:cNvSpPr/>
              <p:nvPr/>
            </p:nvSpPr>
            <p:spPr>
              <a:xfrm>
                <a:off x="10223440" y="-1243274"/>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7"/>
              <p:cNvSpPr/>
              <p:nvPr/>
            </p:nvSpPr>
            <p:spPr>
              <a:xfrm>
                <a:off x="9980176" y="-1625463"/>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7"/>
              <p:cNvSpPr/>
              <p:nvPr/>
            </p:nvSpPr>
            <p:spPr>
              <a:xfrm>
                <a:off x="9920380" y="-1418928"/>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7"/>
              <p:cNvSpPr/>
              <p:nvPr/>
            </p:nvSpPr>
            <p:spPr>
              <a:xfrm>
                <a:off x="9791151" y="-1588862"/>
                <a:ext cx="139030" cy="664211"/>
              </a:xfrm>
              <a:custGeom>
                <a:avLst/>
                <a:gdLst/>
                <a:ahLst/>
                <a:cxnLst/>
                <a:rect l="l" t="t" r="r" b="b"/>
                <a:pathLst>
                  <a:path w="851" h="4065" extrusionOk="0">
                    <a:moveTo>
                      <a:pt x="0" y="1"/>
                    </a:moveTo>
                    <a:lnTo>
                      <a:pt x="12" y="3580"/>
                    </a:lnTo>
                    <a:lnTo>
                      <a:pt x="851" y="4065"/>
                    </a:lnTo>
                    <a:lnTo>
                      <a:pt x="839" y="497"/>
                    </a:lnTo>
                    <a:lnTo>
                      <a:pt x="0"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7"/>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47"/>
              <p:cNvGrpSpPr/>
              <p:nvPr/>
            </p:nvGrpSpPr>
            <p:grpSpPr>
              <a:xfrm>
                <a:off x="9965802" y="-1243283"/>
                <a:ext cx="320540" cy="799180"/>
                <a:chOff x="10289127" y="-1243283"/>
                <a:chExt cx="320540" cy="799180"/>
              </a:xfrm>
            </p:grpSpPr>
            <p:sp>
              <p:nvSpPr>
                <p:cNvPr id="5610" name="Google Shape;5610;p47"/>
                <p:cNvSpPr/>
                <p:nvPr/>
              </p:nvSpPr>
              <p:spPr>
                <a:xfrm>
                  <a:off x="10310365" y="-876616"/>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7"/>
                <p:cNvSpPr/>
                <p:nvPr/>
              </p:nvSpPr>
              <p:spPr>
                <a:xfrm>
                  <a:off x="10289127" y="-1090832"/>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7"/>
                <p:cNvSpPr/>
                <p:nvPr/>
              </p:nvSpPr>
              <p:spPr>
                <a:xfrm>
                  <a:off x="10447437" y="-955701"/>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7"/>
                <p:cNvSpPr/>
                <p:nvPr/>
              </p:nvSpPr>
              <p:spPr>
                <a:xfrm>
                  <a:off x="10428159" y="-1173838"/>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7"/>
                <p:cNvSpPr/>
                <p:nvPr/>
              </p:nvSpPr>
              <p:spPr>
                <a:xfrm>
                  <a:off x="10568988" y="-1025145"/>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7"/>
                <p:cNvSpPr/>
                <p:nvPr/>
              </p:nvSpPr>
              <p:spPr>
                <a:xfrm>
                  <a:off x="10547749" y="-1243283"/>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47"/>
              <p:cNvSpPr/>
              <p:nvPr/>
            </p:nvSpPr>
            <p:spPr>
              <a:xfrm>
                <a:off x="9988009" y="-1632074"/>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7"/>
              <p:cNvSpPr/>
              <p:nvPr/>
            </p:nvSpPr>
            <p:spPr>
              <a:xfrm>
                <a:off x="9928213" y="-1425539"/>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7"/>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7"/>
              <p:cNvSpPr/>
              <p:nvPr/>
            </p:nvSpPr>
            <p:spPr>
              <a:xfrm>
                <a:off x="9929120" y="-1725782"/>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7"/>
              <p:cNvSpPr/>
              <p:nvPr/>
            </p:nvSpPr>
            <p:spPr>
              <a:xfrm>
                <a:off x="9928222" y="-1725790"/>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7"/>
              <p:cNvSpPr/>
              <p:nvPr/>
            </p:nvSpPr>
            <p:spPr>
              <a:xfrm>
                <a:off x="9970536" y="-1183470"/>
                <a:ext cx="90998" cy="116012"/>
              </a:xfrm>
              <a:custGeom>
                <a:avLst/>
                <a:gdLst/>
                <a:ahLst/>
                <a:cxnLst/>
                <a:rect l="l" t="t" r="r" b="b"/>
                <a:pathLst>
                  <a:path w="557" h="710" extrusionOk="0">
                    <a:moveTo>
                      <a:pt x="556" y="1"/>
                    </a:moveTo>
                    <a:lnTo>
                      <a:pt x="1" y="320"/>
                    </a:lnTo>
                    <a:lnTo>
                      <a:pt x="1" y="709"/>
                    </a:lnTo>
                    <a:lnTo>
                      <a:pt x="556" y="390"/>
                    </a:lnTo>
                    <a:lnTo>
                      <a:pt x="55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7"/>
              <p:cNvSpPr/>
              <p:nvPr/>
            </p:nvSpPr>
            <p:spPr>
              <a:xfrm>
                <a:off x="10096008" y="-1254875"/>
                <a:ext cx="90835" cy="116012"/>
              </a:xfrm>
              <a:custGeom>
                <a:avLst/>
                <a:gdLst/>
                <a:ahLst/>
                <a:cxnLst/>
                <a:rect l="l" t="t" r="r" b="b"/>
                <a:pathLst>
                  <a:path w="556" h="710" extrusionOk="0">
                    <a:moveTo>
                      <a:pt x="556" y="0"/>
                    </a:moveTo>
                    <a:lnTo>
                      <a:pt x="1" y="308"/>
                    </a:lnTo>
                    <a:lnTo>
                      <a:pt x="1" y="709"/>
                    </a:lnTo>
                    <a:lnTo>
                      <a:pt x="556" y="378"/>
                    </a:lnTo>
                    <a:lnTo>
                      <a:pt x="55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7"/>
              <p:cNvSpPr/>
              <p:nvPr/>
            </p:nvSpPr>
            <p:spPr>
              <a:xfrm>
                <a:off x="9970536" y="-1167947"/>
                <a:ext cx="218266" cy="187254"/>
              </a:xfrm>
              <a:custGeom>
                <a:avLst/>
                <a:gdLst/>
                <a:ahLst/>
                <a:cxnLst/>
                <a:rect l="l" t="t" r="r" b="b"/>
                <a:pathLst>
                  <a:path w="1336" h="1146" extrusionOk="0">
                    <a:moveTo>
                      <a:pt x="1336" y="0"/>
                    </a:moveTo>
                    <a:lnTo>
                      <a:pt x="1" y="756"/>
                    </a:lnTo>
                    <a:lnTo>
                      <a:pt x="1" y="1146"/>
                    </a:lnTo>
                    <a:lnTo>
                      <a:pt x="1336" y="378"/>
                    </a:lnTo>
                    <a:lnTo>
                      <a:pt x="133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47"/>
            <p:cNvGrpSpPr/>
            <p:nvPr/>
          </p:nvGrpSpPr>
          <p:grpSpPr>
            <a:xfrm>
              <a:off x="5539048" y="1488900"/>
              <a:ext cx="301969" cy="562336"/>
              <a:chOff x="7686885" y="2546950"/>
              <a:chExt cx="301969" cy="562336"/>
            </a:xfrm>
          </p:grpSpPr>
          <p:sp>
            <p:nvSpPr>
              <p:cNvPr id="5625" name="Google Shape;5625;p47"/>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7"/>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7"/>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7"/>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7"/>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7"/>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7"/>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7"/>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7"/>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47"/>
            <p:cNvGrpSpPr/>
            <p:nvPr/>
          </p:nvGrpSpPr>
          <p:grpSpPr>
            <a:xfrm>
              <a:off x="6049022" y="2051232"/>
              <a:ext cx="2024473" cy="1195059"/>
              <a:chOff x="9812585" y="6334891"/>
              <a:chExt cx="3062279" cy="1807682"/>
            </a:xfrm>
          </p:grpSpPr>
          <p:sp>
            <p:nvSpPr>
              <p:cNvPr id="5635" name="Google Shape;5635;p47"/>
              <p:cNvSpPr/>
              <p:nvPr/>
            </p:nvSpPr>
            <p:spPr>
              <a:xfrm flipH="1">
                <a:off x="11342560" y="7218955"/>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7"/>
              <p:cNvSpPr/>
              <p:nvPr/>
            </p:nvSpPr>
            <p:spPr>
              <a:xfrm flipH="1">
                <a:off x="9817984" y="6334891"/>
                <a:ext cx="3056880" cy="1769678"/>
              </a:xfrm>
              <a:custGeom>
                <a:avLst/>
                <a:gdLst/>
                <a:ahLst/>
                <a:cxnLst/>
                <a:rect l="l" t="t" r="r" b="b"/>
                <a:pathLst>
                  <a:path w="23734" h="13740" extrusionOk="0">
                    <a:moveTo>
                      <a:pt x="11826" y="1"/>
                    </a:moveTo>
                    <a:lnTo>
                      <a:pt x="8849" y="1725"/>
                    </a:lnTo>
                    <a:lnTo>
                      <a:pt x="8589" y="1867"/>
                    </a:lnTo>
                    <a:lnTo>
                      <a:pt x="8140" y="2139"/>
                    </a:lnTo>
                    <a:lnTo>
                      <a:pt x="7880" y="2281"/>
                    </a:lnTo>
                    <a:lnTo>
                      <a:pt x="6144" y="3297"/>
                    </a:lnTo>
                    <a:lnTo>
                      <a:pt x="5778" y="3509"/>
                    </a:lnTo>
                    <a:lnTo>
                      <a:pt x="5506" y="3663"/>
                    </a:lnTo>
                    <a:lnTo>
                      <a:pt x="5151" y="3864"/>
                    </a:lnTo>
                    <a:lnTo>
                      <a:pt x="4017" y="4525"/>
                    </a:lnTo>
                    <a:lnTo>
                      <a:pt x="3651" y="4738"/>
                    </a:lnTo>
                    <a:lnTo>
                      <a:pt x="3250" y="4974"/>
                    </a:lnTo>
                    <a:lnTo>
                      <a:pt x="2895" y="5175"/>
                    </a:lnTo>
                    <a:lnTo>
                      <a:pt x="1" y="6864"/>
                    </a:lnTo>
                    <a:lnTo>
                      <a:pt x="792" y="7325"/>
                    </a:lnTo>
                    <a:lnTo>
                      <a:pt x="1052" y="7467"/>
                    </a:lnTo>
                    <a:lnTo>
                      <a:pt x="2387" y="8246"/>
                    </a:lnTo>
                    <a:lnTo>
                      <a:pt x="2659" y="8400"/>
                    </a:lnTo>
                    <a:lnTo>
                      <a:pt x="3545" y="8896"/>
                    </a:lnTo>
                    <a:lnTo>
                      <a:pt x="3793" y="9061"/>
                    </a:lnTo>
                    <a:lnTo>
                      <a:pt x="6345" y="10526"/>
                    </a:lnTo>
                    <a:lnTo>
                      <a:pt x="6616" y="10692"/>
                    </a:lnTo>
                    <a:lnTo>
                      <a:pt x="7089" y="10951"/>
                    </a:lnTo>
                    <a:lnTo>
                      <a:pt x="7337" y="11105"/>
                    </a:lnTo>
                    <a:lnTo>
                      <a:pt x="7526" y="11211"/>
                    </a:lnTo>
                    <a:lnTo>
                      <a:pt x="7798" y="11365"/>
                    </a:lnTo>
                    <a:lnTo>
                      <a:pt x="10538" y="12948"/>
                    </a:lnTo>
                    <a:lnTo>
                      <a:pt x="10810" y="13113"/>
                    </a:lnTo>
                    <a:lnTo>
                      <a:pt x="11897" y="13739"/>
                    </a:lnTo>
                    <a:lnTo>
                      <a:pt x="20284" y="8872"/>
                    </a:lnTo>
                    <a:lnTo>
                      <a:pt x="20757" y="8589"/>
                    </a:lnTo>
                    <a:lnTo>
                      <a:pt x="21017" y="8447"/>
                    </a:lnTo>
                    <a:lnTo>
                      <a:pt x="22576" y="7526"/>
                    </a:lnTo>
                    <a:lnTo>
                      <a:pt x="22848" y="7384"/>
                    </a:lnTo>
                    <a:lnTo>
                      <a:pt x="23084" y="7242"/>
                    </a:lnTo>
                    <a:lnTo>
                      <a:pt x="23344" y="7089"/>
                    </a:lnTo>
                    <a:lnTo>
                      <a:pt x="23734" y="6864"/>
                    </a:lnTo>
                    <a:lnTo>
                      <a:pt x="19977" y="4690"/>
                    </a:lnTo>
                    <a:lnTo>
                      <a:pt x="19717" y="4549"/>
                    </a:lnTo>
                    <a:lnTo>
                      <a:pt x="18949" y="4100"/>
                    </a:lnTo>
                    <a:lnTo>
                      <a:pt x="18689" y="3958"/>
                    </a:lnTo>
                    <a:lnTo>
                      <a:pt x="18146" y="3639"/>
                    </a:lnTo>
                    <a:lnTo>
                      <a:pt x="17898" y="3497"/>
                    </a:lnTo>
                    <a:lnTo>
                      <a:pt x="17095" y="3037"/>
                    </a:lnTo>
                    <a:lnTo>
                      <a:pt x="16847" y="2895"/>
                    </a:lnTo>
                    <a:lnTo>
                      <a:pt x="15665" y="2210"/>
                    </a:lnTo>
                    <a:lnTo>
                      <a:pt x="15405" y="2068"/>
                    </a:lnTo>
                    <a:lnTo>
                      <a:pt x="14933" y="1784"/>
                    </a:lnTo>
                    <a:lnTo>
                      <a:pt x="14673" y="1631"/>
                    </a:lnTo>
                    <a:lnTo>
                      <a:pt x="13043" y="686"/>
                    </a:lnTo>
                    <a:lnTo>
                      <a:pt x="12783" y="544"/>
                    </a:lnTo>
                    <a:lnTo>
                      <a:pt x="11932" y="60"/>
                    </a:lnTo>
                    <a:lnTo>
                      <a:pt x="11826" y="1"/>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7" name="Google Shape;5637;p47"/>
              <p:cNvGrpSpPr/>
              <p:nvPr/>
            </p:nvGrpSpPr>
            <p:grpSpPr>
              <a:xfrm flipH="1">
                <a:off x="9868210" y="6334891"/>
                <a:ext cx="2794954" cy="1689049"/>
                <a:chOff x="6218052" y="-5825649"/>
                <a:chExt cx="6097194" cy="3684662"/>
              </a:xfrm>
            </p:grpSpPr>
            <p:sp>
              <p:nvSpPr>
                <p:cNvPr id="5638" name="Google Shape;5638;p47"/>
                <p:cNvSpPr/>
                <p:nvPr/>
              </p:nvSpPr>
              <p:spPr>
                <a:xfrm>
                  <a:off x="6706194" y="-4312884"/>
                  <a:ext cx="1055323" cy="299474"/>
                </a:xfrm>
                <a:custGeom>
                  <a:avLst/>
                  <a:gdLst/>
                  <a:ahLst/>
                  <a:cxnLst/>
                  <a:rect l="l" t="t" r="r" b="b"/>
                  <a:pathLst>
                    <a:path w="4419" h="1254" extrusionOk="0">
                      <a:moveTo>
                        <a:pt x="366" y="1"/>
                      </a:moveTo>
                      <a:lnTo>
                        <a:pt x="0" y="202"/>
                      </a:lnTo>
                      <a:lnTo>
                        <a:pt x="2363" y="202"/>
                      </a:lnTo>
                      <a:lnTo>
                        <a:pt x="4158" y="1253"/>
                      </a:lnTo>
                      <a:lnTo>
                        <a:pt x="4418" y="1088"/>
                      </a:lnTo>
                      <a:lnTo>
                        <a:pt x="2504"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7"/>
                <p:cNvSpPr/>
                <p:nvPr/>
              </p:nvSpPr>
              <p:spPr>
                <a:xfrm>
                  <a:off x="6218052" y="-4098426"/>
                  <a:ext cx="1252823" cy="381149"/>
                </a:xfrm>
                <a:custGeom>
                  <a:avLst/>
                  <a:gdLst/>
                  <a:ahLst/>
                  <a:cxnLst/>
                  <a:rect l="l" t="t" r="r" b="b"/>
                  <a:pathLst>
                    <a:path w="5246" h="1596" extrusionOk="0">
                      <a:moveTo>
                        <a:pt x="2505" y="1"/>
                      </a:moveTo>
                      <a:lnTo>
                        <a:pt x="0" y="1454"/>
                      </a:lnTo>
                      <a:lnTo>
                        <a:pt x="260" y="1596"/>
                      </a:lnTo>
                      <a:lnTo>
                        <a:pt x="2647" y="225"/>
                      </a:lnTo>
                      <a:lnTo>
                        <a:pt x="3757" y="225"/>
                      </a:lnTo>
                      <a:lnTo>
                        <a:pt x="4927" y="887"/>
                      </a:lnTo>
                      <a:lnTo>
                        <a:pt x="4997" y="934"/>
                      </a:lnTo>
                      <a:lnTo>
                        <a:pt x="5245" y="780"/>
                      </a:lnTo>
                      <a:lnTo>
                        <a:pt x="5175" y="745"/>
                      </a:lnTo>
                      <a:lnTo>
                        <a:pt x="38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0" name="Google Shape;5640;p47"/>
                <p:cNvGrpSpPr/>
                <p:nvPr/>
              </p:nvGrpSpPr>
              <p:grpSpPr>
                <a:xfrm>
                  <a:off x="6751994" y="-5825649"/>
                  <a:ext cx="5563252" cy="3684662"/>
                  <a:chOff x="6751994" y="-5825649"/>
                  <a:chExt cx="5563252" cy="3684662"/>
                </a:xfrm>
              </p:grpSpPr>
              <p:sp>
                <p:nvSpPr>
                  <p:cNvPr id="5641" name="Google Shape;5641;p47"/>
                  <p:cNvSpPr/>
                  <p:nvPr/>
                </p:nvSpPr>
                <p:spPr>
                  <a:xfrm>
                    <a:off x="7329673" y="-4912773"/>
                    <a:ext cx="3528453" cy="2031431"/>
                  </a:xfrm>
                  <a:custGeom>
                    <a:avLst/>
                    <a:gdLst/>
                    <a:ahLst/>
                    <a:cxnLst/>
                    <a:rect l="l" t="t" r="r" b="b"/>
                    <a:pathLst>
                      <a:path w="12558" h="7230" extrusionOk="0">
                        <a:moveTo>
                          <a:pt x="6226" y="390"/>
                        </a:moveTo>
                        <a:lnTo>
                          <a:pt x="11814" y="3615"/>
                        </a:lnTo>
                        <a:lnTo>
                          <a:pt x="6226" y="6852"/>
                        </a:lnTo>
                        <a:lnTo>
                          <a:pt x="650" y="3627"/>
                        </a:lnTo>
                        <a:lnTo>
                          <a:pt x="6226" y="390"/>
                        </a:lnTo>
                        <a:close/>
                        <a:moveTo>
                          <a:pt x="6261" y="0"/>
                        </a:moveTo>
                        <a:lnTo>
                          <a:pt x="6084" y="95"/>
                        </a:lnTo>
                        <a:lnTo>
                          <a:pt x="5824" y="248"/>
                        </a:lnTo>
                        <a:lnTo>
                          <a:pt x="5588" y="378"/>
                        </a:lnTo>
                        <a:lnTo>
                          <a:pt x="5340" y="532"/>
                        </a:lnTo>
                        <a:lnTo>
                          <a:pt x="4997" y="721"/>
                        </a:lnTo>
                        <a:lnTo>
                          <a:pt x="4749" y="863"/>
                        </a:lnTo>
                        <a:lnTo>
                          <a:pt x="4289" y="1134"/>
                        </a:lnTo>
                        <a:lnTo>
                          <a:pt x="4040" y="1276"/>
                        </a:lnTo>
                        <a:lnTo>
                          <a:pt x="3603" y="1536"/>
                        </a:lnTo>
                        <a:lnTo>
                          <a:pt x="3344" y="1678"/>
                        </a:lnTo>
                        <a:lnTo>
                          <a:pt x="3095" y="1831"/>
                        </a:lnTo>
                        <a:lnTo>
                          <a:pt x="2836" y="1973"/>
                        </a:lnTo>
                        <a:lnTo>
                          <a:pt x="2068" y="2422"/>
                        </a:lnTo>
                        <a:lnTo>
                          <a:pt x="1808" y="2564"/>
                        </a:lnTo>
                        <a:lnTo>
                          <a:pt x="1548" y="2717"/>
                        </a:lnTo>
                        <a:lnTo>
                          <a:pt x="1276" y="2859"/>
                        </a:lnTo>
                        <a:lnTo>
                          <a:pt x="426" y="3343"/>
                        </a:lnTo>
                        <a:lnTo>
                          <a:pt x="178" y="3497"/>
                        </a:lnTo>
                        <a:lnTo>
                          <a:pt x="0" y="3603"/>
                        </a:lnTo>
                        <a:lnTo>
                          <a:pt x="733" y="4029"/>
                        </a:lnTo>
                        <a:lnTo>
                          <a:pt x="981" y="4170"/>
                        </a:lnTo>
                        <a:lnTo>
                          <a:pt x="1607" y="4525"/>
                        </a:lnTo>
                        <a:lnTo>
                          <a:pt x="1855" y="4678"/>
                        </a:lnTo>
                        <a:lnTo>
                          <a:pt x="2576" y="5092"/>
                        </a:lnTo>
                        <a:lnTo>
                          <a:pt x="2836" y="5234"/>
                        </a:lnTo>
                        <a:lnTo>
                          <a:pt x="3403" y="5564"/>
                        </a:lnTo>
                        <a:lnTo>
                          <a:pt x="3662" y="5706"/>
                        </a:lnTo>
                        <a:lnTo>
                          <a:pt x="5316" y="6675"/>
                        </a:lnTo>
                        <a:lnTo>
                          <a:pt x="5564" y="6816"/>
                        </a:lnTo>
                        <a:lnTo>
                          <a:pt x="6273" y="7230"/>
                        </a:lnTo>
                        <a:lnTo>
                          <a:pt x="6616" y="7041"/>
                        </a:lnTo>
                        <a:lnTo>
                          <a:pt x="6876" y="6887"/>
                        </a:lnTo>
                        <a:lnTo>
                          <a:pt x="7714" y="6403"/>
                        </a:lnTo>
                        <a:lnTo>
                          <a:pt x="7974" y="6261"/>
                        </a:lnTo>
                        <a:lnTo>
                          <a:pt x="8423" y="5990"/>
                        </a:lnTo>
                        <a:lnTo>
                          <a:pt x="8683" y="5848"/>
                        </a:lnTo>
                        <a:lnTo>
                          <a:pt x="9061" y="5623"/>
                        </a:lnTo>
                        <a:lnTo>
                          <a:pt x="9309" y="5470"/>
                        </a:lnTo>
                        <a:lnTo>
                          <a:pt x="9581" y="5328"/>
                        </a:lnTo>
                        <a:lnTo>
                          <a:pt x="9829" y="5174"/>
                        </a:lnTo>
                        <a:lnTo>
                          <a:pt x="10821" y="4607"/>
                        </a:lnTo>
                        <a:lnTo>
                          <a:pt x="11069" y="4454"/>
                        </a:lnTo>
                        <a:lnTo>
                          <a:pt x="11542" y="4170"/>
                        </a:lnTo>
                        <a:lnTo>
                          <a:pt x="11814" y="4029"/>
                        </a:lnTo>
                        <a:lnTo>
                          <a:pt x="12558" y="3603"/>
                        </a:lnTo>
                        <a:lnTo>
                          <a:pt x="12180" y="3426"/>
                        </a:lnTo>
                        <a:lnTo>
                          <a:pt x="11932" y="3273"/>
                        </a:lnTo>
                        <a:lnTo>
                          <a:pt x="8707" y="1418"/>
                        </a:lnTo>
                        <a:lnTo>
                          <a:pt x="8459" y="1264"/>
                        </a:lnTo>
                        <a:lnTo>
                          <a:pt x="8270" y="1146"/>
                        </a:lnTo>
                        <a:lnTo>
                          <a:pt x="8010" y="1004"/>
                        </a:lnTo>
                        <a:lnTo>
                          <a:pt x="7443" y="674"/>
                        </a:lnTo>
                        <a:lnTo>
                          <a:pt x="7183" y="532"/>
                        </a:lnTo>
                        <a:lnTo>
                          <a:pt x="626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7"/>
                  <p:cNvSpPr/>
                  <p:nvPr/>
                </p:nvSpPr>
                <p:spPr>
                  <a:xfrm>
                    <a:off x="6768572" y="-4554254"/>
                    <a:ext cx="1145525" cy="375098"/>
                  </a:xfrm>
                  <a:custGeom>
                    <a:avLst/>
                    <a:gdLst/>
                    <a:ahLst/>
                    <a:cxnLst/>
                    <a:rect l="l" t="t" r="r" b="b"/>
                    <a:pathLst>
                      <a:path w="4077" h="1335" extrusionOk="0">
                        <a:moveTo>
                          <a:pt x="367" y="0"/>
                        </a:moveTo>
                        <a:lnTo>
                          <a:pt x="1" y="213"/>
                        </a:lnTo>
                        <a:lnTo>
                          <a:pt x="1879" y="213"/>
                        </a:lnTo>
                        <a:lnTo>
                          <a:pt x="3805" y="1335"/>
                        </a:lnTo>
                        <a:lnTo>
                          <a:pt x="4077" y="1181"/>
                        </a:lnTo>
                        <a:lnTo>
                          <a:pt x="202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7"/>
                  <p:cNvSpPr/>
                  <p:nvPr/>
                </p:nvSpPr>
                <p:spPr>
                  <a:xfrm>
                    <a:off x="7190311" y="-4796732"/>
                    <a:ext cx="1022459" cy="458266"/>
                  </a:xfrm>
                  <a:custGeom>
                    <a:avLst/>
                    <a:gdLst/>
                    <a:ahLst/>
                    <a:cxnLst/>
                    <a:rect l="l" t="t" r="r" b="b"/>
                    <a:pathLst>
                      <a:path w="3639" h="1631" extrusionOk="0">
                        <a:moveTo>
                          <a:pt x="378" y="1"/>
                        </a:moveTo>
                        <a:lnTo>
                          <a:pt x="0" y="202"/>
                        </a:lnTo>
                        <a:lnTo>
                          <a:pt x="922" y="202"/>
                        </a:lnTo>
                        <a:lnTo>
                          <a:pt x="3391" y="1631"/>
                        </a:lnTo>
                        <a:lnTo>
                          <a:pt x="3639" y="1477"/>
                        </a:lnTo>
                        <a:lnTo>
                          <a:pt x="106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7"/>
                  <p:cNvSpPr/>
                  <p:nvPr/>
                </p:nvSpPr>
                <p:spPr>
                  <a:xfrm>
                    <a:off x="7369571" y="-4902939"/>
                    <a:ext cx="996048" cy="488330"/>
                  </a:xfrm>
                  <a:custGeom>
                    <a:avLst/>
                    <a:gdLst/>
                    <a:ahLst/>
                    <a:cxnLst/>
                    <a:rect l="l" t="t" r="r" b="b"/>
                    <a:pathLst>
                      <a:path w="3545" h="1738" extrusionOk="0">
                        <a:moveTo>
                          <a:pt x="355" y="1"/>
                        </a:moveTo>
                        <a:lnTo>
                          <a:pt x="0" y="225"/>
                        </a:lnTo>
                        <a:lnTo>
                          <a:pt x="662" y="225"/>
                        </a:lnTo>
                        <a:lnTo>
                          <a:pt x="3284" y="1737"/>
                        </a:lnTo>
                        <a:lnTo>
                          <a:pt x="3544" y="1584"/>
                        </a:lnTo>
                        <a:lnTo>
                          <a:pt x="815" y="13"/>
                        </a:lnTo>
                        <a:lnTo>
                          <a:pt x="35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7"/>
                  <p:cNvSpPr/>
                  <p:nvPr/>
                </p:nvSpPr>
                <p:spPr>
                  <a:xfrm>
                    <a:off x="7966918" y="-5224932"/>
                    <a:ext cx="601000" cy="700745"/>
                  </a:xfrm>
                  <a:custGeom>
                    <a:avLst/>
                    <a:gdLst/>
                    <a:ahLst/>
                    <a:cxnLst/>
                    <a:rect l="l" t="t" r="r" b="b"/>
                    <a:pathLst>
                      <a:path w="2139" h="2494" extrusionOk="0">
                        <a:moveTo>
                          <a:pt x="249" y="1"/>
                        </a:moveTo>
                        <a:lnTo>
                          <a:pt x="1" y="143"/>
                        </a:lnTo>
                        <a:lnTo>
                          <a:pt x="272" y="296"/>
                        </a:lnTo>
                        <a:lnTo>
                          <a:pt x="272" y="1548"/>
                        </a:lnTo>
                        <a:lnTo>
                          <a:pt x="1879" y="2493"/>
                        </a:lnTo>
                        <a:lnTo>
                          <a:pt x="2139" y="2352"/>
                        </a:lnTo>
                        <a:lnTo>
                          <a:pt x="627" y="1477"/>
                        </a:lnTo>
                        <a:lnTo>
                          <a:pt x="627" y="202"/>
                        </a:lnTo>
                        <a:lnTo>
                          <a:pt x="24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7"/>
                  <p:cNvSpPr/>
                  <p:nvPr/>
                </p:nvSpPr>
                <p:spPr>
                  <a:xfrm>
                    <a:off x="8166128" y="-5344345"/>
                    <a:ext cx="601000" cy="703836"/>
                  </a:xfrm>
                  <a:custGeom>
                    <a:avLst/>
                    <a:gdLst/>
                    <a:ahLst/>
                    <a:cxnLst/>
                    <a:rect l="l" t="t" r="r" b="b"/>
                    <a:pathLst>
                      <a:path w="2139" h="2505" extrusionOk="0">
                        <a:moveTo>
                          <a:pt x="272" y="1"/>
                        </a:moveTo>
                        <a:lnTo>
                          <a:pt x="0" y="142"/>
                        </a:lnTo>
                        <a:lnTo>
                          <a:pt x="272" y="308"/>
                        </a:lnTo>
                        <a:lnTo>
                          <a:pt x="272" y="1560"/>
                        </a:lnTo>
                        <a:lnTo>
                          <a:pt x="1890" y="2505"/>
                        </a:lnTo>
                        <a:lnTo>
                          <a:pt x="2139" y="2363"/>
                        </a:lnTo>
                        <a:lnTo>
                          <a:pt x="638" y="1477"/>
                        </a:lnTo>
                        <a:lnTo>
                          <a:pt x="638" y="213"/>
                        </a:lnTo>
                        <a:lnTo>
                          <a:pt x="27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7"/>
                  <p:cNvSpPr/>
                  <p:nvPr/>
                </p:nvSpPr>
                <p:spPr>
                  <a:xfrm>
                    <a:off x="8418441" y="-5825649"/>
                    <a:ext cx="690630" cy="1085678"/>
                  </a:xfrm>
                  <a:custGeom>
                    <a:avLst/>
                    <a:gdLst/>
                    <a:ahLst/>
                    <a:cxnLst/>
                    <a:rect l="l" t="t" r="r" b="b"/>
                    <a:pathLst>
                      <a:path w="2458" h="3864" extrusionOk="0">
                        <a:moveTo>
                          <a:pt x="2351" y="1"/>
                        </a:moveTo>
                        <a:lnTo>
                          <a:pt x="2103" y="142"/>
                        </a:lnTo>
                        <a:lnTo>
                          <a:pt x="2103" y="426"/>
                        </a:lnTo>
                        <a:lnTo>
                          <a:pt x="0" y="1631"/>
                        </a:lnTo>
                        <a:lnTo>
                          <a:pt x="0" y="2954"/>
                        </a:lnTo>
                        <a:lnTo>
                          <a:pt x="1595" y="3864"/>
                        </a:lnTo>
                        <a:lnTo>
                          <a:pt x="1855" y="3722"/>
                        </a:lnTo>
                        <a:lnTo>
                          <a:pt x="378" y="2859"/>
                        </a:lnTo>
                        <a:lnTo>
                          <a:pt x="378" y="1725"/>
                        </a:lnTo>
                        <a:lnTo>
                          <a:pt x="2457" y="509"/>
                        </a:lnTo>
                        <a:lnTo>
                          <a:pt x="2457" y="60"/>
                        </a:lnTo>
                        <a:lnTo>
                          <a:pt x="23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7"/>
                  <p:cNvSpPr/>
                  <p:nvPr/>
                </p:nvSpPr>
                <p:spPr>
                  <a:xfrm>
                    <a:off x="8577752" y="-5672801"/>
                    <a:ext cx="846570" cy="853313"/>
                  </a:xfrm>
                  <a:custGeom>
                    <a:avLst/>
                    <a:gdLst/>
                    <a:ahLst/>
                    <a:cxnLst/>
                    <a:rect l="l" t="t" r="r" b="b"/>
                    <a:pathLst>
                      <a:path w="3013" h="3037" extrusionOk="0">
                        <a:moveTo>
                          <a:pt x="2741" y="0"/>
                        </a:moveTo>
                        <a:lnTo>
                          <a:pt x="0" y="1571"/>
                        </a:lnTo>
                        <a:lnTo>
                          <a:pt x="0" y="2150"/>
                        </a:lnTo>
                        <a:lnTo>
                          <a:pt x="1524" y="3036"/>
                        </a:lnTo>
                        <a:lnTo>
                          <a:pt x="1784" y="2894"/>
                        </a:lnTo>
                        <a:lnTo>
                          <a:pt x="366" y="2067"/>
                        </a:lnTo>
                        <a:lnTo>
                          <a:pt x="366" y="1666"/>
                        </a:lnTo>
                        <a:lnTo>
                          <a:pt x="3013" y="142"/>
                        </a:lnTo>
                        <a:lnTo>
                          <a:pt x="274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7"/>
                  <p:cNvSpPr/>
                  <p:nvPr/>
                </p:nvSpPr>
                <p:spPr>
                  <a:xfrm>
                    <a:off x="9799138" y="-3402552"/>
                    <a:ext cx="727157" cy="667310"/>
                  </a:xfrm>
                  <a:custGeom>
                    <a:avLst/>
                    <a:gdLst/>
                    <a:ahLst/>
                    <a:cxnLst/>
                    <a:rect l="l" t="t" r="r" b="b"/>
                    <a:pathLst>
                      <a:path w="2588" h="2375" extrusionOk="0">
                        <a:moveTo>
                          <a:pt x="260" y="0"/>
                        </a:moveTo>
                        <a:lnTo>
                          <a:pt x="0" y="142"/>
                        </a:lnTo>
                        <a:lnTo>
                          <a:pt x="2221" y="1430"/>
                        </a:lnTo>
                        <a:lnTo>
                          <a:pt x="2221" y="2375"/>
                        </a:lnTo>
                        <a:lnTo>
                          <a:pt x="2588" y="2162"/>
                        </a:lnTo>
                        <a:lnTo>
                          <a:pt x="2588" y="1335"/>
                        </a:lnTo>
                        <a:lnTo>
                          <a:pt x="26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7"/>
                  <p:cNvSpPr/>
                  <p:nvPr/>
                </p:nvSpPr>
                <p:spPr>
                  <a:xfrm>
                    <a:off x="9945244" y="-3492182"/>
                    <a:ext cx="796838" cy="630783"/>
                  </a:xfrm>
                  <a:custGeom>
                    <a:avLst/>
                    <a:gdLst/>
                    <a:ahLst/>
                    <a:cxnLst/>
                    <a:rect l="l" t="t" r="r" b="b"/>
                    <a:pathLst>
                      <a:path w="2836" h="2245" extrusionOk="0">
                        <a:moveTo>
                          <a:pt x="272" y="0"/>
                        </a:moveTo>
                        <a:lnTo>
                          <a:pt x="0" y="154"/>
                        </a:lnTo>
                        <a:lnTo>
                          <a:pt x="2469" y="1583"/>
                        </a:lnTo>
                        <a:lnTo>
                          <a:pt x="2469" y="2245"/>
                        </a:lnTo>
                        <a:lnTo>
                          <a:pt x="2835" y="2044"/>
                        </a:lnTo>
                        <a:lnTo>
                          <a:pt x="2835" y="1501"/>
                        </a:lnTo>
                        <a:lnTo>
                          <a:pt x="272"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7"/>
                  <p:cNvSpPr/>
                  <p:nvPr/>
                </p:nvSpPr>
                <p:spPr>
                  <a:xfrm>
                    <a:off x="9606672" y="-3312922"/>
                    <a:ext cx="634155" cy="727157"/>
                  </a:xfrm>
                  <a:custGeom>
                    <a:avLst/>
                    <a:gdLst/>
                    <a:ahLst/>
                    <a:cxnLst/>
                    <a:rect l="l" t="t" r="r" b="b"/>
                    <a:pathLst>
                      <a:path w="2257" h="2588" extrusionOk="0">
                        <a:moveTo>
                          <a:pt x="248" y="0"/>
                        </a:moveTo>
                        <a:lnTo>
                          <a:pt x="0" y="166"/>
                        </a:lnTo>
                        <a:lnTo>
                          <a:pt x="1501" y="1040"/>
                        </a:lnTo>
                        <a:lnTo>
                          <a:pt x="1501" y="2292"/>
                        </a:lnTo>
                        <a:lnTo>
                          <a:pt x="2008" y="2587"/>
                        </a:lnTo>
                        <a:lnTo>
                          <a:pt x="2257" y="2434"/>
                        </a:lnTo>
                        <a:lnTo>
                          <a:pt x="1867" y="2197"/>
                        </a:lnTo>
                        <a:lnTo>
                          <a:pt x="1867" y="945"/>
                        </a:lnTo>
                        <a:lnTo>
                          <a:pt x="24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7"/>
                  <p:cNvSpPr/>
                  <p:nvPr/>
                </p:nvSpPr>
                <p:spPr>
                  <a:xfrm>
                    <a:off x="9404091" y="-3193509"/>
                    <a:ext cx="637527" cy="723785"/>
                  </a:xfrm>
                  <a:custGeom>
                    <a:avLst/>
                    <a:gdLst/>
                    <a:ahLst/>
                    <a:cxnLst/>
                    <a:rect l="l" t="t" r="r" b="b"/>
                    <a:pathLst>
                      <a:path w="2269" h="2576" extrusionOk="0">
                        <a:moveTo>
                          <a:pt x="249" y="0"/>
                        </a:moveTo>
                        <a:lnTo>
                          <a:pt x="1" y="154"/>
                        </a:lnTo>
                        <a:lnTo>
                          <a:pt x="1501" y="1028"/>
                        </a:lnTo>
                        <a:lnTo>
                          <a:pt x="1501" y="2280"/>
                        </a:lnTo>
                        <a:lnTo>
                          <a:pt x="1997" y="2576"/>
                        </a:lnTo>
                        <a:lnTo>
                          <a:pt x="2269" y="2422"/>
                        </a:lnTo>
                        <a:lnTo>
                          <a:pt x="1867" y="2186"/>
                        </a:lnTo>
                        <a:lnTo>
                          <a:pt x="1867" y="934"/>
                        </a:lnTo>
                        <a:lnTo>
                          <a:pt x="24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7"/>
                  <p:cNvSpPr/>
                  <p:nvPr/>
                </p:nvSpPr>
                <p:spPr>
                  <a:xfrm>
                    <a:off x="8717114" y="-3017621"/>
                    <a:ext cx="876353" cy="876634"/>
                  </a:xfrm>
                  <a:custGeom>
                    <a:avLst/>
                    <a:gdLst/>
                    <a:ahLst/>
                    <a:cxnLst/>
                    <a:rect l="l" t="t" r="r" b="b"/>
                    <a:pathLst>
                      <a:path w="3119" h="3120" extrusionOk="0">
                        <a:moveTo>
                          <a:pt x="1595" y="1"/>
                        </a:moveTo>
                        <a:lnTo>
                          <a:pt x="1347" y="142"/>
                        </a:lnTo>
                        <a:lnTo>
                          <a:pt x="1631" y="320"/>
                        </a:lnTo>
                        <a:lnTo>
                          <a:pt x="2765" y="969"/>
                        </a:lnTo>
                        <a:lnTo>
                          <a:pt x="2765" y="1371"/>
                        </a:lnTo>
                        <a:lnTo>
                          <a:pt x="0" y="2954"/>
                        </a:lnTo>
                        <a:lnTo>
                          <a:pt x="272" y="3119"/>
                        </a:lnTo>
                        <a:lnTo>
                          <a:pt x="3119" y="1465"/>
                        </a:lnTo>
                        <a:lnTo>
                          <a:pt x="3119" y="887"/>
                        </a:lnTo>
                        <a:lnTo>
                          <a:pt x="1890" y="166"/>
                        </a:lnTo>
                        <a:lnTo>
                          <a:pt x="159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7"/>
                  <p:cNvSpPr/>
                  <p:nvPr/>
                </p:nvSpPr>
                <p:spPr>
                  <a:xfrm>
                    <a:off x="9257986" y="-5367666"/>
                    <a:ext cx="697374" cy="690911"/>
                  </a:xfrm>
                  <a:custGeom>
                    <a:avLst/>
                    <a:gdLst/>
                    <a:ahLst/>
                    <a:cxnLst/>
                    <a:rect l="l" t="t" r="r" b="b"/>
                    <a:pathLst>
                      <a:path w="2482" h="2459" extrusionOk="0">
                        <a:moveTo>
                          <a:pt x="2210" y="1"/>
                        </a:moveTo>
                        <a:lnTo>
                          <a:pt x="1383" y="473"/>
                        </a:lnTo>
                        <a:lnTo>
                          <a:pt x="1383" y="1501"/>
                        </a:lnTo>
                        <a:lnTo>
                          <a:pt x="1" y="2304"/>
                        </a:lnTo>
                        <a:lnTo>
                          <a:pt x="261" y="2458"/>
                        </a:lnTo>
                        <a:lnTo>
                          <a:pt x="1761" y="1584"/>
                        </a:lnTo>
                        <a:lnTo>
                          <a:pt x="1761" y="568"/>
                        </a:lnTo>
                        <a:lnTo>
                          <a:pt x="2482" y="154"/>
                        </a:lnTo>
                        <a:lnTo>
                          <a:pt x="221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7"/>
                  <p:cNvSpPr/>
                  <p:nvPr/>
                </p:nvSpPr>
                <p:spPr>
                  <a:xfrm>
                    <a:off x="9520414" y="-5284498"/>
                    <a:ext cx="694002" cy="727157"/>
                  </a:xfrm>
                  <a:custGeom>
                    <a:avLst/>
                    <a:gdLst/>
                    <a:ahLst/>
                    <a:cxnLst/>
                    <a:rect l="l" t="t" r="r" b="b"/>
                    <a:pathLst>
                      <a:path w="2470" h="2588" extrusionOk="0">
                        <a:moveTo>
                          <a:pt x="2209" y="0"/>
                        </a:moveTo>
                        <a:lnTo>
                          <a:pt x="1382" y="485"/>
                        </a:lnTo>
                        <a:lnTo>
                          <a:pt x="1382" y="1630"/>
                        </a:lnTo>
                        <a:lnTo>
                          <a:pt x="0" y="2422"/>
                        </a:lnTo>
                        <a:lnTo>
                          <a:pt x="260" y="2587"/>
                        </a:lnTo>
                        <a:lnTo>
                          <a:pt x="1748" y="1713"/>
                        </a:lnTo>
                        <a:lnTo>
                          <a:pt x="1748" y="579"/>
                        </a:lnTo>
                        <a:lnTo>
                          <a:pt x="2469" y="154"/>
                        </a:lnTo>
                        <a:lnTo>
                          <a:pt x="22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7"/>
                  <p:cNvSpPr/>
                  <p:nvPr/>
                </p:nvSpPr>
                <p:spPr>
                  <a:xfrm>
                    <a:off x="9835665" y="-4843092"/>
                    <a:ext cx="1019368" cy="401791"/>
                  </a:xfrm>
                  <a:custGeom>
                    <a:avLst/>
                    <a:gdLst/>
                    <a:ahLst/>
                    <a:cxnLst/>
                    <a:rect l="l" t="t" r="r" b="b"/>
                    <a:pathLst>
                      <a:path w="3628" h="1430" extrusionOk="0">
                        <a:moveTo>
                          <a:pt x="3379" y="0"/>
                        </a:moveTo>
                        <a:lnTo>
                          <a:pt x="2552" y="473"/>
                        </a:lnTo>
                        <a:lnTo>
                          <a:pt x="1418" y="473"/>
                        </a:lnTo>
                        <a:lnTo>
                          <a:pt x="0" y="1288"/>
                        </a:lnTo>
                        <a:lnTo>
                          <a:pt x="248" y="1430"/>
                        </a:lnTo>
                        <a:lnTo>
                          <a:pt x="1560" y="674"/>
                        </a:lnTo>
                        <a:lnTo>
                          <a:pt x="2694" y="674"/>
                        </a:lnTo>
                        <a:lnTo>
                          <a:pt x="3627" y="142"/>
                        </a:lnTo>
                        <a:lnTo>
                          <a:pt x="337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7"/>
                  <p:cNvSpPr/>
                  <p:nvPr/>
                </p:nvSpPr>
                <p:spPr>
                  <a:xfrm>
                    <a:off x="9653033" y="-5018980"/>
                    <a:ext cx="913161" cy="531319"/>
                  </a:xfrm>
                  <a:custGeom>
                    <a:avLst/>
                    <a:gdLst/>
                    <a:ahLst/>
                    <a:cxnLst/>
                    <a:rect l="l" t="t" r="r" b="b"/>
                    <a:pathLst>
                      <a:path w="3250" h="1891" extrusionOk="0">
                        <a:moveTo>
                          <a:pt x="2978" y="0"/>
                        </a:moveTo>
                        <a:lnTo>
                          <a:pt x="1" y="1737"/>
                        </a:lnTo>
                        <a:lnTo>
                          <a:pt x="249" y="1890"/>
                        </a:lnTo>
                        <a:lnTo>
                          <a:pt x="3249" y="154"/>
                        </a:lnTo>
                        <a:lnTo>
                          <a:pt x="297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7"/>
                  <p:cNvSpPr/>
                  <p:nvPr/>
                </p:nvSpPr>
                <p:spPr>
                  <a:xfrm>
                    <a:off x="10061285" y="-4713564"/>
                    <a:ext cx="1022740" cy="405162"/>
                  </a:xfrm>
                  <a:custGeom>
                    <a:avLst/>
                    <a:gdLst/>
                    <a:ahLst/>
                    <a:cxnLst/>
                    <a:rect l="l" t="t" r="r" b="b"/>
                    <a:pathLst>
                      <a:path w="3640" h="1442" extrusionOk="0">
                        <a:moveTo>
                          <a:pt x="3367" y="0"/>
                        </a:moveTo>
                        <a:lnTo>
                          <a:pt x="2481" y="508"/>
                        </a:lnTo>
                        <a:lnTo>
                          <a:pt x="1347" y="508"/>
                        </a:lnTo>
                        <a:lnTo>
                          <a:pt x="1" y="1276"/>
                        </a:lnTo>
                        <a:lnTo>
                          <a:pt x="249" y="1441"/>
                        </a:lnTo>
                        <a:lnTo>
                          <a:pt x="1501" y="721"/>
                        </a:lnTo>
                        <a:lnTo>
                          <a:pt x="2635" y="721"/>
                        </a:lnTo>
                        <a:lnTo>
                          <a:pt x="3639" y="142"/>
                        </a:lnTo>
                        <a:lnTo>
                          <a:pt x="336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7"/>
                  <p:cNvSpPr/>
                  <p:nvPr/>
                </p:nvSpPr>
                <p:spPr>
                  <a:xfrm>
                    <a:off x="10270329" y="-4547791"/>
                    <a:ext cx="1099164" cy="358802"/>
                  </a:xfrm>
                  <a:custGeom>
                    <a:avLst/>
                    <a:gdLst/>
                    <a:ahLst/>
                    <a:cxnLst/>
                    <a:rect l="l" t="t" r="r" b="b"/>
                    <a:pathLst>
                      <a:path w="3912" h="1277" extrusionOk="0">
                        <a:moveTo>
                          <a:pt x="3651" y="1"/>
                        </a:moveTo>
                        <a:lnTo>
                          <a:pt x="3084" y="320"/>
                        </a:lnTo>
                        <a:lnTo>
                          <a:pt x="1407" y="320"/>
                        </a:lnTo>
                        <a:lnTo>
                          <a:pt x="1" y="1135"/>
                        </a:lnTo>
                        <a:lnTo>
                          <a:pt x="261" y="1277"/>
                        </a:lnTo>
                        <a:lnTo>
                          <a:pt x="1548" y="544"/>
                        </a:lnTo>
                        <a:lnTo>
                          <a:pt x="3238" y="544"/>
                        </a:lnTo>
                        <a:lnTo>
                          <a:pt x="3911" y="142"/>
                        </a:lnTo>
                        <a:lnTo>
                          <a:pt x="36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7"/>
                  <p:cNvSpPr/>
                  <p:nvPr/>
                </p:nvSpPr>
                <p:spPr>
                  <a:xfrm>
                    <a:off x="10482744" y="-4348583"/>
                    <a:ext cx="1832503" cy="558011"/>
                  </a:xfrm>
                  <a:custGeom>
                    <a:avLst/>
                    <a:gdLst/>
                    <a:ahLst/>
                    <a:cxnLst/>
                    <a:rect l="l" t="t" r="r" b="b"/>
                    <a:pathLst>
                      <a:path w="6522" h="1986" extrusionOk="0">
                        <a:moveTo>
                          <a:pt x="1478" y="1"/>
                        </a:moveTo>
                        <a:lnTo>
                          <a:pt x="1" y="851"/>
                        </a:lnTo>
                        <a:lnTo>
                          <a:pt x="249" y="1005"/>
                        </a:lnTo>
                        <a:lnTo>
                          <a:pt x="1619" y="201"/>
                        </a:lnTo>
                        <a:lnTo>
                          <a:pt x="3191" y="201"/>
                        </a:lnTo>
                        <a:lnTo>
                          <a:pt x="6274" y="1985"/>
                        </a:lnTo>
                        <a:lnTo>
                          <a:pt x="6522" y="1843"/>
                        </a:lnTo>
                        <a:lnTo>
                          <a:pt x="333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7"/>
                  <p:cNvSpPr/>
                  <p:nvPr/>
                </p:nvSpPr>
                <p:spPr>
                  <a:xfrm>
                    <a:off x="10652170" y="-4209221"/>
                    <a:ext cx="1523714" cy="501536"/>
                  </a:xfrm>
                  <a:custGeom>
                    <a:avLst/>
                    <a:gdLst/>
                    <a:ahLst/>
                    <a:cxnLst/>
                    <a:rect l="l" t="t" r="r" b="b"/>
                    <a:pathLst>
                      <a:path w="5423" h="1785" extrusionOk="0">
                        <a:moveTo>
                          <a:pt x="1394" y="1"/>
                        </a:moveTo>
                        <a:lnTo>
                          <a:pt x="0" y="816"/>
                        </a:lnTo>
                        <a:lnTo>
                          <a:pt x="260" y="958"/>
                        </a:lnTo>
                        <a:lnTo>
                          <a:pt x="1560" y="213"/>
                        </a:lnTo>
                        <a:lnTo>
                          <a:pt x="2446" y="213"/>
                        </a:lnTo>
                        <a:lnTo>
                          <a:pt x="5163" y="1784"/>
                        </a:lnTo>
                        <a:lnTo>
                          <a:pt x="5423" y="1631"/>
                        </a:lnTo>
                        <a:lnTo>
                          <a:pt x="25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7"/>
                  <p:cNvSpPr/>
                  <p:nvPr/>
                </p:nvSpPr>
                <p:spPr>
                  <a:xfrm>
                    <a:off x="10303764" y="-3691391"/>
                    <a:ext cx="1151987" cy="398700"/>
                  </a:xfrm>
                  <a:custGeom>
                    <a:avLst/>
                    <a:gdLst/>
                    <a:ahLst/>
                    <a:cxnLst/>
                    <a:rect l="l" t="t" r="r" b="b"/>
                    <a:pathLst>
                      <a:path w="4100" h="1419" extrusionOk="0">
                        <a:moveTo>
                          <a:pt x="248" y="1"/>
                        </a:moveTo>
                        <a:lnTo>
                          <a:pt x="0" y="154"/>
                        </a:lnTo>
                        <a:lnTo>
                          <a:pt x="1240" y="875"/>
                        </a:lnTo>
                        <a:lnTo>
                          <a:pt x="2906" y="875"/>
                        </a:lnTo>
                        <a:lnTo>
                          <a:pt x="3839" y="1418"/>
                        </a:lnTo>
                        <a:lnTo>
                          <a:pt x="4099" y="1276"/>
                        </a:lnTo>
                        <a:lnTo>
                          <a:pt x="3060" y="674"/>
                        </a:lnTo>
                        <a:lnTo>
                          <a:pt x="1406" y="674"/>
                        </a:lnTo>
                        <a:lnTo>
                          <a:pt x="24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7"/>
                  <p:cNvSpPr/>
                  <p:nvPr/>
                </p:nvSpPr>
                <p:spPr>
                  <a:xfrm>
                    <a:off x="10486115" y="-3817547"/>
                    <a:ext cx="1178680" cy="405162"/>
                  </a:xfrm>
                  <a:custGeom>
                    <a:avLst/>
                    <a:gdLst/>
                    <a:ahLst/>
                    <a:cxnLst/>
                    <a:rect l="l" t="t" r="r" b="b"/>
                    <a:pathLst>
                      <a:path w="4195" h="1442" extrusionOk="0">
                        <a:moveTo>
                          <a:pt x="261" y="1"/>
                        </a:moveTo>
                        <a:lnTo>
                          <a:pt x="1" y="142"/>
                        </a:lnTo>
                        <a:lnTo>
                          <a:pt x="1253" y="851"/>
                        </a:lnTo>
                        <a:lnTo>
                          <a:pt x="2919" y="851"/>
                        </a:lnTo>
                        <a:lnTo>
                          <a:pt x="3923" y="1442"/>
                        </a:lnTo>
                        <a:lnTo>
                          <a:pt x="4194" y="1300"/>
                        </a:lnTo>
                        <a:lnTo>
                          <a:pt x="3072" y="650"/>
                        </a:lnTo>
                        <a:lnTo>
                          <a:pt x="1395" y="650"/>
                        </a:lnTo>
                        <a:lnTo>
                          <a:pt x="26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7"/>
                  <p:cNvSpPr/>
                  <p:nvPr/>
                </p:nvSpPr>
                <p:spPr>
                  <a:xfrm>
                    <a:off x="7747760" y="-3362654"/>
                    <a:ext cx="637527" cy="657476"/>
                  </a:xfrm>
                  <a:custGeom>
                    <a:avLst/>
                    <a:gdLst/>
                    <a:ahLst/>
                    <a:cxnLst/>
                    <a:rect l="l" t="t" r="r" b="b"/>
                    <a:pathLst>
                      <a:path w="2269" h="2340" extrusionOk="0">
                        <a:moveTo>
                          <a:pt x="2009" y="0"/>
                        </a:moveTo>
                        <a:lnTo>
                          <a:pt x="1879" y="71"/>
                        </a:lnTo>
                        <a:lnTo>
                          <a:pt x="521" y="862"/>
                        </a:lnTo>
                        <a:lnTo>
                          <a:pt x="521" y="1878"/>
                        </a:lnTo>
                        <a:lnTo>
                          <a:pt x="1" y="2185"/>
                        </a:lnTo>
                        <a:lnTo>
                          <a:pt x="249" y="2339"/>
                        </a:lnTo>
                        <a:lnTo>
                          <a:pt x="887" y="1961"/>
                        </a:lnTo>
                        <a:lnTo>
                          <a:pt x="887" y="945"/>
                        </a:lnTo>
                        <a:lnTo>
                          <a:pt x="2127" y="224"/>
                        </a:lnTo>
                        <a:lnTo>
                          <a:pt x="2269" y="154"/>
                        </a:lnTo>
                        <a:lnTo>
                          <a:pt x="20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7"/>
                  <p:cNvSpPr/>
                  <p:nvPr/>
                </p:nvSpPr>
                <p:spPr>
                  <a:xfrm>
                    <a:off x="7538717" y="-3498925"/>
                    <a:ext cx="611115" cy="677425"/>
                  </a:xfrm>
                  <a:custGeom>
                    <a:avLst/>
                    <a:gdLst/>
                    <a:ahLst/>
                    <a:cxnLst/>
                    <a:rect l="l" t="t" r="r" b="b"/>
                    <a:pathLst>
                      <a:path w="2175" h="2411" extrusionOk="0">
                        <a:moveTo>
                          <a:pt x="1926" y="1"/>
                        </a:moveTo>
                        <a:lnTo>
                          <a:pt x="1773" y="83"/>
                        </a:lnTo>
                        <a:lnTo>
                          <a:pt x="438" y="875"/>
                        </a:lnTo>
                        <a:lnTo>
                          <a:pt x="438" y="2009"/>
                        </a:lnTo>
                        <a:lnTo>
                          <a:pt x="1" y="2245"/>
                        </a:lnTo>
                        <a:lnTo>
                          <a:pt x="272" y="2411"/>
                        </a:lnTo>
                        <a:lnTo>
                          <a:pt x="804" y="2092"/>
                        </a:lnTo>
                        <a:lnTo>
                          <a:pt x="804" y="958"/>
                        </a:lnTo>
                        <a:lnTo>
                          <a:pt x="2044" y="237"/>
                        </a:lnTo>
                        <a:lnTo>
                          <a:pt x="2174" y="142"/>
                        </a:lnTo>
                        <a:lnTo>
                          <a:pt x="192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7"/>
                  <p:cNvSpPr/>
                  <p:nvPr/>
                </p:nvSpPr>
                <p:spPr>
                  <a:xfrm>
                    <a:off x="7870545" y="-3037570"/>
                    <a:ext cx="1026112" cy="405162"/>
                  </a:xfrm>
                  <a:custGeom>
                    <a:avLst/>
                    <a:gdLst/>
                    <a:ahLst/>
                    <a:cxnLst/>
                    <a:rect l="l" t="t" r="r" b="b"/>
                    <a:pathLst>
                      <a:path w="3652" h="1442" extrusionOk="0">
                        <a:moveTo>
                          <a:pt x="3403" y="1"/>
                        </a:moveTo>
                        <a:lnTo>
                          <a:pt x="3344" y="24"/>
                        </a:lnTo>
                        <a:lnTo>
                          <a:pt x="2092" y="745"/>
                        </a:lnTo>
                        <a:lnTo>
                          <a:pt x="946" y="745"/>
                        </a:lnTo>
                        <a:lnTo>
                          <a:pt x="1" y="1288"/>
                        </a:lnTo>
                        <a:lnTo>
                          <a:pt x="273" y="1442"/>
                        </a:lnTo>
                        <a:lnTo>
                          <a:pt x="1100" y="958"/>
                        </a:lnTo>
                        <a:lnTo>
                          <a:pt x="2234" y="958"/>
                        </a:lnTo>
                        <a:lnTo>
                          <a:pt x="3592" y="178"/>
                        </a:lnTo>
                        <a:lnTo>
                          <a:pt x="3651" y="142"/>
                        </a:lnTo>
                        <a:lnTo>
                          <a:pt x="340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7"/>
                  <p:cNvSpPr/>
                  <p:nvPr/>
                </p:nvSpPr>
                <p:spPr>
                  <a:xfrm>
                    <a:off x="6751994" y="-3661608"/>
                    <a:ext cx="1128948" cy="382123"/>
                  </a:xfrm>
                  <a:custGeom>
                    <a:avLst/>
                    <a:gdLst/>
                    <a:ahLst/>
                    <a:cxnLst/>
                    <a:rect l="l" t="t" r="r" b="b"/>
                    <a:pathLst>
                      <a:path w="4018" h="1360" extrusionOk="0">
                        <a:moveTo>
                          <a:pt x="3746" y="1"/>
                        </a:moveTo>
                        <a:lnTo>
                          <a:pt x="3604" y="95"/>
                        </a:lnTo>
                        <a:lnTo>
                          <a:pt x="2470" y="757"/>
                        </a:lnTo>
                        <a:lnTo>
                          <a:pt x="781" y="757"/>
                        </a:lnTo>
                        <a:lnTo>
                          <a:pt x="1" y="1194"/>
                        </a:lnTo>
                        <a:lnTo>
                          <a:pt x="249" y="1359"/>
                        </a:lnTo>
                        <a:lnTo>
                          <a:pt x="934" y="958"/>
                        </a:lnTo>
                        <a:lnTo>
                          <a:pt x="2612" y="958"/>
                        </a:lnTo>
                        <a:lnTo>
                          <a:pt x="3852" y="237"/>
                        </a:lnTo>
                        <a:lnTo>
                          <a:pt x="4017" y="154"/>
                        </a:lnTo>
                        <a:lnTo>
                          <a:pt x="374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8" name="Google Shape;5668;p47"/>
                <p:cNvSpPr/>
                <p:nvPr/>
              </p:nvSpPr>
              <p:spPr>
                <a:xfrm>
                  <a:off x="6598965" y="-3776740"/>
                  <a:ext cx="1021412" cy="282279"/>
                </a:xfrm>
                <a:custGeom>
                  <a:avLst/>
                  <a:gdLst/>
                  <a:ahLst/>
                  <a:cxnLst/>
                  <a:rect l="l" t="t" r="r" b="b"/>
                  <a:pathLst>
                    <a:path w="4277" h="1182" extrusionOk="0">
                      <a:moveTo>
                        <a:pt x="4017" y="0"/>
                      </a:moveTo>
                      <a:lnTo>
                        <a:pt x="3887" y="71"/>
                      </a:lnTo>
                      <a:lnTo>
                        <a:pt x="2516" y="875"/>
                      </a:lnTo>
                      <a:lnTo>
                        <a:pt x="284" y="875"/>
                      </a:lnTo>
                      <a:lnTo>
                        <a:pt x="0" y="1028"/>
                      </a:lnTo>
                      <a:lnTo>
                        <a:pt x="272" y="1182"/>
                      </a:lnTo>
                      <a:lnTo>
                        <a:pt x="437" y="1075"/>
                      </a:lnTo>
                      <a:lnTo>
                        <a:pt x="2658" y="1075"/>
                      </a:lnTo>
                      <a:lnTo>
                        <a:pt x="4135" y="225"/>
                      </a:lnTo>
                      <a:lnTo>
                        <a:pt x="4277" y="142"/>
                      </a:lnTo>
                      <a:lnTo>
                        <a:pt x="401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47"/>
              <p:cNvSpPr/>
              <p:nvPr/>
            </p:nvSpPr>
            <p:spPr>
              <a:xfrm flipH="1">
                <a:off x="9817982" y="7218955"/>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7"/>
              <p:cNvSpPr/>
              <p:nvPr/>
            </p:nvSpPr>
            <p:spPr>
              <a:xfrm flipH="1">
                <a:off x="11341013" y="7218966"/>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7"/>
              <p:cNvSpPr/>
              <p:nvPr/>
            </p:nvSpPr>
            <p:spPr>
              <a:xfrm flipH="1">
                <a:off x="9812585" y="7218966"/>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2" name="Google Shape;5672;p47"/>
              <p:cNvGrpSpPr/>
              <p:nvPr/>
            </p:nvGrpSpPr>
            <p:grpSpPr>
              <a:xfrm>
                <a:off x="10884983" y="6879817"/>
                <a:ext cx="922893" cy="599206"/>
                <a:chOff x="-4004340" y="2465518"/>
                <a:chExt cx="1791330" cy="1162830"/>
              </a:xfrm>
            </p:grpSpPr>
            <p:sp>
              <p:nvSpPr>
                <p:cNvPr id="5673" name="Google Shape;5673;p47"/>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7"/>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7"/>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7"/>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7"/>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7"/>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7"/>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7"/>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7"/>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7"/>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7"/>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7"/>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7"/>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7"/>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7"/>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7"/>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7"/>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47"/>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7"/>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7"/>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7"/>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47"/>
                <p:cNvGrpSpPr/>
                <p:nvPr/>
              </p:nvGrpSpPr>
              <p:grpSpPr>
                <a:xfrm>
                  <a:off x="-4004340" y="3104789"/>
                  <a:ext cx="1791330" cy="523558"/>
                  <a:chOff x="-4004340" y="3104789"/>
                  <a:chExt cx="1791330" cy="523558"/>
                </a:xfrm>
              </p:grpSpPr>
              <p:grpSp>
                <p:nvGrpSpPr>
                  <p:cNvPr id="5695" name="Google Shape;5695;p47"/>
                  <p:cNvGrpSpPr/>
                  <p:nvPr/>
                </p:nvGrpSpPr>
                <p:grpSpPr>
                  <a:xfrm>
                    <a:off x="-2940565" y="3136014"/>
                    <a:ext cx="727555" cy="492333"/>
                    <a:chOff x="-2940565" y="3136014"/>
                    <a:chExt cx="727555" cy="492333"/>
                  </a:xfrm>
                </p:grpSpPr>
                <p:grpSp>
                  <p:nvGrpSpPr>
                    <p:cNvPr id="5696" name="Google Shape;5696;p47"/>
                    <p:cNvGrpSpPr/>
                    <p:nvPr/>
                  </p:nvGrpSpPr>
                  <p:grpSpPr>
                    <a:xfrm>
                      <a:off x="-2940565" y="3490627"/>
                      <a:ext cx="107580" cy="137721"/>
                      <a:chOff x="-1475840" y="2934777"/>
                      <a:chExt cx="107580" cy="137721"/>
                    </a:xfrm>
                  </p:grpSpPr>
                  <p:sp>
                    <p:nvSpPr>
                      <p:cNvPr id="5697" name="Google Shape;569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47"/>
                    <p:cNvGrpSpPr/>
                    <p:nvPr/>
                  </p:nvGrpSpPr>
                  <p:grpSpPr>
                    <a:xfrm>
                      <a:off x="-2901816" y="3468463"/>
                      <a:ext cx="107580" cy="137721"/>
                      <a:chOff x="-1475840" y="2934777"/>
                      <a:chExt cx="107580" cy="137721"/>
                    </a:xfrm>
                  </p:grpSpPr>
                  <p:sp>
                    <p:nvSpPr>
                      <p:cNvPr id="5707" name="Google Shape;570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47"/>
                    <p:cNvGrpSpPr/>
                    <p:nvPr/>
                  </p:nvGrpSpPr>
                  <p:grpSpPr>
                    <a:xfrm>
                      <a:off x="-2863068" y="3446300"/>
                      <a:ext cx="107580" cy="137721"/>
                      <a:chOff x="-1475840" y="2934777"/>
                      <a:chExt cx="107580" cy="137721"/>
                    </a:xfrm>
                  </p:grpSpPr>
                  <p:sp>
                    <p:nvSpPr>
                      <p:cNvPr id="5717" name="Google Shape;571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47"/>
                    <p:cNvGrpSpPr/>
                    <p:nvPr/>
                  </p:nvGrpSpPr>
                  <p:grpSpPr>
                    <a:xfrm>
                      <a:off x="-2824319" y="3424137"/>
                      <a:ext cx="107580" cy="137721"/>
                      <a:chOff x="-1475840" y="2934777"/>
                      <a:chExt cx="107580" cy="137721"/>
                    </a:xfrm>
                  </p:grpSpPr>
                  <p:sp>
                    <p:nvSpPr>
                      <p:cNvPr id="5727" name="Google Shape;572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47"/>
                    <p:cNvGrpSpPr/>
                    <p:nvPr/>
                  </p:nvGrpSpPr>
                  <p:grpSpPr>
                    <a:xfrm>
                      <a:off x="-2785571" y="3401973"/>
                      <a:ext cx="107580" cy="137721"/>
                      <a:chOff x="-1475840" y="2934777"/>
                      <a:chExt cx="107580" cy="137721"/>
                    </a:xfrm>
                  </p:grpSpPr>
                  <p:sp>
                    <p:nvSpPr>
                      <p:cNvPr id="5737" name="Google Shape;573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47"/>
                    <p:cNvGrpSpPr/>
                    <p:nvPr/>
                  </p:nvGrpSpPr>
                  <p:grpSpPr>
                    <a:xfrm>
                      <a:off x="-2746822" y="3379810"/>
                      <a:ext cx="107580" cy="137721"/>
                      <a:chOff x="-1475840" y="2934777"/>
                      <a:chExt cx="107580" cy="137721"/>
                    </a:xfrm>
                  </p:grpSpPr>
                  <p:sp>
                    <p:nvSpPr>
                      <p:cNvPr id="5747" name="Google Shape;574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47"/>
                    <p:cNvGrpSpPr/>
                    <p:nvPr/>
                  </p:nvGrpSpPr>
                  <p:grpSpPr>
                    <a:xfrm>
                      <a:off x="-2708074" y="3357647"/>
                      <a:ext cx="107580" cy="137721"/>
                      <a:chOff x="-1475840" y="2934777"/>
                      <a:chExt cx="107580" cy="137721"/>
                    </a:xfrm>
                  </p:grpSpPr>
                  <p:sp>
                    <p:nvSpPr>
                      <p:cNvPr id="5757" name="Google Shape;575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47"/>
                    <p:cNvGrpSpPr/>
                    <p:nvPr/>
                  </p:nvGrpSpPr>
                  <p:grpSpPr>
                    <a:xfrm>
                      <a:off x="-2669325" y="3335484"/>
                      <a:ext cx="107580" cy="137721"/>
                      <a:chOff x="-1475840" y="2934777"/>
                      <a:chExt cx="107580" cy="137721"/>
                    </a:xfrm>
                  </p:grpSpPr>
                  <p:sp>
                    <p:nvSpPr>
                      <p:cNvPr id="5767" name="Google Shape;576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47"/>
                    <p:cNvGrpSpPr/>
                    <p:nvPr/>
                  </p:nvGrpSpPr>
                  <p:grpSpPr>
                    <a:xfrm>
                      <a:off x="-2630577" y="3313320"/>
                      <a:ext cx="107580" cy="137721"/>
                      <a:chOff x="-1475840" y="2934777"/>
                      <a:chExt cx="107580" cy="137721"/>
                    </a:xfrm>
                  </p:grpSpPr>
                  <p:sp>
                    <p:nvSpPr>
                      <p:cNvPr id="5777" name="Google Shape;577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47"/>
                    <p:cNvGrpSpPr/>
                    <p:nvPr/>
                  </p:nvGrpSpPr>
                  <p:grpSpPr>
                    <a:xfrm>
                      <a:off x="-2591829" y="3291157"/>
                      <a:ext cx="107580" cy="137721"/>
                      <a:chOff x="-1475840" y="2934777"/>
                      <a:chExt cx="107580" cy="137721"/>
                    </a:xfrm>
                  </p:grpSpPr>
                  <p:sp>
                    <p:nvSpPr>
                      <p:cNvPr id="5787" name="Google Shape;578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47"/>
                    <p:cNvGrpSpPr/>
                    <p:nvPr/>
                  </p:nvGrpSpPr>
                  <p:grpSpPr>
                    <a:xfrm>
                      <a:off x="-2553080" y="3268994"/>
                      <a:ext cx="107580" cy="137721"/>
                      <a:chOff x="-1475840" y="2934777"/>
                      <a:chExt cx="107580" cy="137721"/>
                    </a:xfrm>
                  </p:grpSpPr>
                  <p:sp>
                    <p:nvSpPr>
                      <p:cNvPr id="5797" name="Google Shape;579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47"/>
                    <p:cNvGrpSpPr/>
                    <p:nvPr/>
                  </p:nvGrpSpPr>
                  <p:grpSpPr>
                    <a:xfrm>
                      <a:off x="-2514332" y="3246830"/>
                      <a:ext cx="107580" cy="137721"/>
                      <a:chOff x="-1475840" y="2934777"/>
                      <a:chExt cx="107580" cy="137721"/>
                    </a:xfrm>
                  </p:grpSpPr>
                  <p:sp>
                    <p:nvSpPr>
                      <p:cNvPr id="5807" name="Google Shape;580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47"/>
                    <p:cNvGrpSpPr/>
                    <p:nvPr/>
                  </p:nvGrpSpPr>
                  <p:grpSpPr>
                    <a:xfrm>
                      <a:off x="-2475583" y="3224667"/>
                      <a:ext cx="107580" cy="137721"/>
                      <a:chOff x="-1475840" y="2934777"/>
                      <a:chExt cx="107580" cy="137721"/>
                    </a:xfrm>
                  </p:grpSpPr>
                  <p:sp>
                    <p:nvSpPr>
                      <p:cNvPr id="5817" name="Google Shape;581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47"/>
                    <p:cNvGrpSpPr/>
                    <p:nvPr/>
                  </p:nvGrpSpPr>
                  <p:grpSpPr>
                    <a:xfrm>
                      <a:off x="-2436835" y="3202504"/>
                      <a:ext cx="107580" cy="137721"/>
                      <a:chOff x="-1475840" y="2934777"/>
                      <a:chExt cx="107580" cy="137721"/>
                    </a:xfrm>
                  </p:grpSpPr>
                  <p:sp>
                    <p:nvSpPr>
                      <p:cNvPr id="5827" name="Google Shape;582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47"/>
                    <p:cNvGrpSpPr/>
                    <p:nvPr/>
                  </p:nvGrpSpPr>
                  <p:grpSpPr>
                    <a:xfrm>
                      <a:off x="-2398086" y="3180341"/>
                      <a:ext cx="107580" cy="137721"/>
                      <a:chOff x="-1475840" y="2934777"/>
                      <a:chExt cx="107580" cy="137721"/>
                    </a:xfrm>
                  </p:grpSpPr>
                  <p:sp>
                    <p:nvSpPr>
                      <p:cNvPr id="5837" name="Google Shape;583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47"/>
                    <p:cNvGrpSpPr/>
                    <p:nvPr/>
                  </p:nvGrpSpPr>
                  <p:grpSpPr>
                    <a:xfrm>
                      <a:off x="-2359338" y="3158177"/>
                      <a:ext cx="107580" cy="137721"/>
                      <a:chOff x="-1475840" y="2934777"/>
                      <a:chExt cx="107580" cy="137721"/>
                    </a:xfrm>
                  </p:grpSpPr>
                  <p:sp>
                    <p:nvSpPr>
                      <p:cNvPr id="5847" name="Google Shape;584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47"/>
                    <p:cNvGrpSpPr/>
                    <p:nvPr/>
                  </p:nvGrpSpPr>
                  <p:grpSpPr>
                    <a:xfrm>
                      <a:off x="-2320590" y="3136014"/>
                      <a:ext cx="107580" cy="137721"/>
                      <a:chOff x="-1475840" y="2934777"/>
                      <a:chExt cx="107580" cy="137721"/>
                    </a:xfrm>
                  </p:grpSpPr>
                  <p:sp>
                    <p:nvSpPr>
                      <p:cNvPr id="5857" name="Google Shape;585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47"/>
                  <p:cNvGrpSpPr/>
                  <p:nvPr/>
                </p:nvGrpSpPr>
                <p:grpSpPr>
                  <a:xfrm flipH="1">
                    <a:off x="-4004340" y="3104789"/>
                    <a:ext cx="727555" cy="492333"/>
                    <a:chOff x="-2940565" y="3136014"/>
                    <a:chExt cx="727555" cy="492333"/>
                  </a:xfrm>
                </p:grpSpPr>
                <p:grpSp>
                  <p:nvGrpSpPr>
                    <p:cNvPr id="5867" name="Google Shape;5867;p47"/>
                    <p:cNvGrpSpPr/>
                    <p:nvPr/>
                  </p:nvGrpSpPr>
                  <p:grpSpPr>
                    <a:xfrm>
                      <a:off x="-2940565" y="3490627"/>
                      <a:ext cx="107580" cy="137721"/>
                      <a:chOff x="-1475840" y="2934777"/>
                      <a:chExt cx="107580" cy="137721"/>
                    </a:xfrm>
                  </p:grpSpPr>
                  <p:sp>
                    <p:nvSpPr>
                      <p:cNvPr id="5868" name="Google Shape;586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47"/>
                    <p:cNvGrpSpPr/>
                    <p:nvPr/>
                  </p:nvGrpSpPr>
                  <p:grpSpPr>
                    <a:xfrm>
                      <a:off x="-2901816" y="3468463"/>
                      <a:ext cx="107580" cy="137721"/>
                      <a:chOff x="-1475840" y="2934777"/>
                      <a:chExt cx="107580" cy="137721"/>
                    </a:xfrm>
                  </p:grpSpPr>
                  <p:sp>
                    <p:nvSpPr>
                      <p:cNvPr id="5878" name="Google Shape;587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47"/>
                    <p:cNvGrpSpPr/>
                    <p:nvPr/>
                  </p:nvGrpSpPr>
                  <p:grpSpPr>
                    <a:xfrm>
                      <a:off x="-2863068" y="3446300"/>
                      <a:ext cx="107580" cy="137721"/>
                      <a:chOff x="-1475840" y="2934777"/>
                      <a:chExt cx="107580" cy="137721"/>
                    </a:xfrm>
                  </p:grpSpPr>
                  <p:sp>
                    <p:nvSpPr>
                      <p:cNvPr id="5888" name="Google Shape;588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47"/>
                    <p:cNvGrpSpPr/>
                    <p:nvPr/>
                  </p:nvGrpSpPr>
                  <p:grpSpPr>
                    <a:xfrm>
                      <a:off x="-2824319" y="3424137"/>
                      <a:ext cx="107580" cy="137721"/>
                      <a:chOff x="-1475840" y="2934777"/>
                      <a:chExt cx="107580" cy="137721"/>
                    </a:xfrm>
                  </p:grpSpPr>
                  <p:sp>
                    <p:nvSpPr>
                      <p:cNvPr id="5898" name="Google Shape;589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47"/>
                    <p:cNvGrpSpPr/>
                    <p:nvPr/>
                  </p:nvGrpSpPr>
                  <p:grpSpPr>
                    <a:xfrm>
                      <a:off x="-2785571" y="3401973"/>
                      <a:ext cx="107580" cy="137721"/>
                      <a:chOff x="-1475840" y="2934777"/>
                      <a:chExt cx="107580" cy="137721"/>
                    </a:xfrm>
                  </p:grpSpPr>
                  <p:sp>
                    <p:nvSpPr>
                      <p:cNvPr id="5908" name="Google Shape;590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47"/>
                    <p:cNvGrpSpPr/>
                    <p:nvPr/>
                  </p:nvGrpSpPr>
                  <p:grpSpPr>
                    <a:xfrm>
                      <a:off x="-2746822" y="3379810"/>
                      <a:ext cx="107580" cy="137721"/>
                      <a:chOff x="-1475840" y="2934777"/>
                      <a:chExt cx="107580" cy="137721"/>
                    </a:xfrm>
                  </p:grpSpPr>
                  <p:sp>
                    <p:nvSpPr>
                      <p:cNvPr id="5918" name="Google Shape;591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47"/>
                    <p:cNvGrpSpPr/>
                    <p:nvPr/>
                  </p:nvGrpSpPr>
                  <p:grpSpPr>
                    <a:xfrm>
                      <a:off x="-2708074" y="3357647"/>
                      <a:ext cx="107580" cy="137721"/>
                      <a:chOff x="-1475840" y="2934777"/>
                      <a:chExt cx="107580" cy="137721"/>
                    </a:xfrm>
                  </p:grpSpPr>
                  <p:sp>
                    <p:nvSpPr>
                      <p:cNvPr id="5928" name="Google Shape;592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47"/>
                    <p:cNvGrpSpPr/>
                    <p:nvPr/>
                  </p:nvGrpSpPr>
                  <p:grpSpPr>
                    <a:xfrm>
                      <a:off x="-2669325" y="3335484"/>
                      <a:ext cx="107580" cy="137721"/>
                      <a:chOff x="-1475840" y="2934777"/>
                      <a:chExt cx="107580" cy="137721"/>
                    </a:xfrm>
                  </p:grpSpPr>
                  <p:sp>
                    <p:nvSpPr>
                      <p:cNvPr id="5938" name="Google Shape;593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47"/>
                    <p:cNvGrpSpPr/>
                    <p:nvPr/>
                  </p:nvGrpSpPr>
                  <p:grpSpPr>
                    <a:xfrm>
                      <a:off x="-2630577" y="3313320"/>
                      <a:ext cx="107580" cy="137721"/>
                      <a:chOff x="-1475840" y="2934777"/>
                      <a:chExt cx="107580" cy="137721"/>
                    </a:xfrm>
                  </p:grpSpPr>
                  <p:sp>
                    <p:nvSpPr>
                      <p:cNvPr id="5948" name="Google Shape;594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47"/>
                    <p:cNvGrpSpPr/>
                    <p:nvPr/>
                  </p:nvGrpSpPr>
                  <p:grpSpPr>
                    <a:xfrm>
                      <a:off x="-2591829" y="3291157"/>
                      <a:ext cx="107580" cy="137721"/>
                      <a:chOff x="-1475840" y="2934777"/>
                      <a:chExt cx="107580" cy="137721"/>
                    </a:xfrm>
                  </p:grpSpPr>
                  <p:sp>
                    <p:nvSpPr>
                      <p:cNvPr id="5958" name="Google Shape;595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47"/>
                    <p:cNvGrpSpPr/>
                    <p:nvPr/>
                  </p:nvGrpSpPr>
                  <p:grpSpPr>
                    <a:xfrm>
                      <a:off x="-2553080" y="3268994"/>
                      <a:ext cx="107580" cy="137721"/>
                      <a:chOff x="-1475840" y="2934777"/>
                      <a:chExt cx="107580" cy="137721"/>
                    </a:xfrm>
                  </p:grpSpPr>
                  <p:sp>
                    <p:nvSpPr>
                      <p:cNvPr id="5968" name="Google Shape;596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47"/>
                    <p:cNvGrpSpPr/>
                    <p:nvPr/>
                  </p:nvGrpSpPr>
                  <p:grpSpPr>
                    <a:xfrm>
                      <a:off x="-2514332" y="3246830"/>
                      <a:ext cx="107580" cy="137721"/>
                      <a:chOff x="-1475840" y="2934777"/>
                      <a:chExt cx="107580" cy="137721"/>
                    </a:xfrm>
                  </p:grpSpPr>
                  <p:sp>
                    <p:nvSpPr>
                      <p:cNvPr id="5978" name="Google Shape;597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47"/>
                    <p:cNvGrpSpPr/>
                    <p:nvPr/>
                  </p:nvGrpSpPr>
                  <p:grpSpPr>
                    <a:xfrm>
                      <a:off x="-2475583" y="3224667"/>
                      <a:ext cx="107580" cy="137721"/>
                      <a:chOff x="-1475840" y="2934777"/>
                      <a:chExt cx="107580" cy="137721"/>
                    </a:xfrm>
                  </p:grpSpPr>
                  <p:sp>
                    <p:nvSpPr>
                      <p:cNvPr id="5988" name="Google Shape;598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47"/>
                    <p:cNvGrpSpPr/>
                    <p:nvPr/>
                  </p:nvGrpSpPr>
                  <p:grpSpPr>
                    <a:xfrm>
                      <a:off x="-2436835" y="3202504"/>
                      <a:ext cx="107580" cy="137721"/>
                      <a:chOff x="-1475840" y="2934777"/>
                      <a:chExt cx="107580" cy="137721"/>
                    </a:xfrm>
                  </p:grpSpPr>
                  <p:sp>
                    <p:nvSpPr>
                      <p:cNvPr id="5998" name="Google Shape;599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47"/>
                    <p:cNvGrpSpPr/>
                    <p:nvPr/>
                  </p:nvGrpSpPr>
                  <p:grpSpPr>
                    <a:xfrm>
                      <a:off x="-2398086" y="3180341"/>
                      <a:ext cx="107580" cy="137721"/>
                      <a:chOff x="-1475840" y="2934777"/>
                      <a:chExt cx="107580" cy="137721"/>
                    </a:xfrm>
                  </p:grpSpPr>
                  <p:sp>
                    <p:nvSpPr>
                      <p:cNvPr id="6008" name="Google Shape;600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47"/>
                    <p:cNvGrpSpPr/>
                    <p:nvPr/>
                  </p:nvGrpSpPr>
                  <p:grpSpPr>
                    <a:xfrm>
                      <a:off x="-2359338" y="3158177"/>
                      <a:ext cx="107580" cy="137721"/>
                      <a:chOff x="-1475840" y="2934777"/>
                      <a:chExt cx="107580" cy="137721"/>
                    </a:xfrm>
                  </p:grpSpPr>
                  <p:sp>
                    <p:nvSpPr>
                      <p:cNvPr id="6018" name="Google Shape;601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47"/>
                    <p:cNvGrpSpPr/>
                    <p:nvPr/>
                  </p:nvGrpSpPr>
                  <p:grpSpPr>
                    <a:xfrm>
                      <a:off x="-2320590" y="3136014"/>
                      <a:ext cx="107580" cy="137721"/>
                      <a:chOff x="-1475840" y="2934777"/>
                      <a:chExt cx="107580" cy="137721"/>
                    </a:xfrm>
                  </p:grpSpPr>
                  <p:sp>
                    <p:nvSpPr>
                      <p:cNvPr id="6028" name="Google Shape;602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Semiconductor Material by Slidesgo">
  <a:themeElements>
    <a:clrScheme name="Simple Light">
      <a:dk1>
        <a:srgbClr val="282A2E"/>
      </a:dk1>
      <a:lt1>
        <a:srgbClr val="EBEAEA"/>
      </a:lt1>
      <a:dk2>
        <a:srgbClr val="0E746B"/>
      </a:dk2>
      <a:lt2>
        <a:srgbClr val="2D9DD5"/>
      </a:lt2>
      <a:accent1>
        <a:srgbClr val="3D2BA1"/>
      </a:accent1>
      <a:accent2>
        <a:srgbClr val="0E2A47"/>
      </a:accent2>
      <a:accent3>
        <a:srgbClr val="D61818"/>
      </a:accent3>
      <a:accent4>
        <a:srgbClr val="FFBB33"/>
      </a:accent4>
      <a:accent5>
        <a:srgbClr val="CDCDCD"/>
      </a:accent5>
      <a:accent6>
        <a:srgbClr val="FFFFFF"/>
      </a:accent6>
      <a:hlink>
        <a:srgbClr val="282A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6B1C1565E79F449714B2CD10F724F1" ma:contentTypeVersion="8" ma:contentTypeDescription="Create a new document." ma:contentTypeScope="" ma:versionID="4ceb48f006a39f2af4116e661870e159">
  <xsd:schema xmlns:xsd="http://www.w3.org/2001/XMLSchema" xmlns:xs="http://www.w3.org/2001/XMLSchema" xmlns:p="http://schemas.microsoft.com/office/2006/metadata/properties" xmlns:ns2="26d97c3b-fb23-42d5-b83a-e1d42c4b317e" targetNamespace="http://schemas.microsoft.com/office/2006/metadata/properties" ma:root="true" ma:fieldsID="2c0f56a9658f6717038d4814049c63e9" ns2:_="">
    <xsd:import namespace="26d97c3b-fb23-42d5-b83a-e1d42c4b317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d97c3b-fb23-42d5-b83a-e1d42c4b31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006996-FBAF-47DD-943A-ABE24EBB414C}"/>
</file>

<file path=customXml/itemProps2.xml><?xml version="1.0" encoding="utf-8"?>
<ds:datastoreItem xmlns:ds="http://schemas.openxmlformats.org/officeDocument/2006/customXml" ds:itemID="{2275EA11-9E23-410E-859D-15823E1ABF1A}"/>
</file>

<file path=customXml/itemProps3.xml><?xml version="1.0" encoding="utf-8"?>
<ds:datastoreItem xmlns:ds="http://schemas.openxmlformats.org/officeDocument/2006/customXml" ds:itemID="{719A8ED1-BF1C-453D-A0F5-9DDD27FDE051}"/>
</file>

<file path=docProps/app.xml><?xml version="1.0" encoding="utf-8"?>
<Properties xmlns="http://schemas.openxmlformats.org/officeDocument/2006/extended-properties" xmlns:vt="http://schemas.openxmlformats.org/officeDocument/2006/docPropsVTypes">
  <TotalTime>28</TotalTime>
  <Words>117</Words>
  <Application>Microsoft Office PowerPoint</Application>
  <PresentationFormat>Expunere pe ecran (16:9)</PresentationFormat>
  <Paragraphs>15</Paragraphs>
  <Slides>7</Slides>
  <Notes>7</Notes>
  <HiddenSlides>0</HiddenSlides>
  <MMClips>0</MMClips>
  <ScaleCrop>false</ScaleCrop>
  <HeadingPairs>
    <vt:vector size="6" baseType="variant">
      <vt:variant>
        <vt:lpstr>Fonturi utilizate</vt:lpstr>
      </vt:variant>
      <vt:variant>
        <vt:i4>5</vt:i4>
      </vt:variant>
      <vt:variant>
        <vt:lpstr>Temă</vt:lpstr>
      </vt:variant>
      <vt:variant>
        <vt:i4>1</vt:i4>
      </vt:variant>
      <vt:variant>
        <vt:lpstr>Titluri diapozitive</vt:lpstr>
      </vt:variant>
      <vt:variant>
        <vt:i4>7</vt:i4>
      </vt:variant>
    </vt:vector>
  </HeadingPairs>
  <TitlesOfParts>
    <vt:vector size="13" baseType="lpstr">
      <vt:lpstr>Asap</vt:lpstr>
      <vt:lpstr>Arial</vt:lpstr>
      <vt:lpstr>Anaheim</vt:lpstr>
      <vt:lpstr>Orelega One</vt:lpstr>
      <vt:lpstr>Bakbak One</vt:lpstr>
      <vt:lpstr>Semiconductor Material by Slidesgo</vt:lpstr>
      <vt:lpstr>Object detector sensor</vt:lpstr>
      <vt:lpstr>Prezentare PowerPoint</vt:lpstr>
      <vt:lpstr>Prezentare PowerPoint</vt:lpstr>
      <vt:lpstr>The components we used:</vt:lpstr>
      <vt:lpstr>How does it work?</vt:lpstr>
      <vt:lpstr>Prezentare PowerPoint</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detector sensor</dc:title>
  <dc:creator>WIN</dc:creator>
  <cp:lastModifiedBy>WIN</cp:lastModifiedBy>
  <cp:revision>4</cp:revision>
  <dcterms:modified xsi:type="dcterms:W3CDTF">2025-06-07T13:50:04Z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0x0101008A6B1C1565E79F449714B2CD10F724F1</vt:lpwstr>
  </property>
</Properties>
</file>